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5"/>
  </p:notesMasterIdLst>
  <p:sldIdLst>
    <p:sldId id="319" r:id="rId2"/>
    <p:sldId id="317" r:id="rId3"/>
    <p:sldId id="316"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mara Gutnick"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ACC8"/>
    <a:srgbClr val="6CAB1C"/>
    <a:srgbClr val="5076C0"/>
    <a:srgbClr val="330071"/>
    <a:srgbClr val="C1CB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60"/>
    <p:restoredTop sz="95865"/>
  </p:normalViewPr>
  <p:slideViewPr>
    <p:cSldViewPr snapToGrid="0" snapToObjects="1">
      <p:cViewPr>
        <p:scale>
          <a:sx n="66" d="100"/>
          <a:sy n="66" d="100"/>
        </p:scale>
        <p:origin x="192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069391-32DC-F746-B560-A094502A2FB6}" type="doc">
      <dgm:prSet loTypeId="urn:microsoft.com/office/officeart/2005/8/layout/matrix2" loCatId="" qsTypeId="urn:microsoft.com/office/officeart/2005/8/quickstyle/simple1" qsCatId="simple" csTypeId="urn:microsoft.com/office/officeart/2005/8/colors/accent0_3" csCatId="mainScheme" phldr="1"/>
      <dgm:spPr/>
      <dgm:t>
        <a:bodyPr/>
        <a:lstStyle/>
        <a:p>
          <a:endParaRPr lang="en-US"/>
        </a:p>
      </dgm:t>
    </dgm:pt>
    <dgm:pt modelId="{48A055D7-0B06-904F-B39C-24DA988358D0}">
      <dgm:prSet phldrT="[Text]"/>
      <dgm:spPr>
        <a:solidFill>
          <a:srgbClr val="330072"/>
        </a:solidFill>
        <a:ln>
          <a:solidFill>
            <a:schemeClr val="bg2">
              <a:lumMod val="40000"/>
              <a:lumOff val="60000"/>
            </a:schemeClr>
          </a:solidFill>
        </a:ln>
      </dgm:spPr>
      <dgm:t>
        <a:bodyPr/>
        <a:lstStyle/>
        <a:p>
          <a:endParaRPr lang="en-US" dirty="0"/>
        </a:p>
        <a:p>
          <a:r>
            <a:rPr lang="en-US" dirty="0"/>
            <a:t>Complex but small scale</a:t>
          </a:r>
        </a:p>
      </dgm:t>
    </dgm:pt>
    <dgm:pt modelId="{E6D1801C-3541-EE46-A460-269181EA29C0}" type="parTrans" cxnId="{3C44FF68-A505-4E43-8408-DD43739CFD78}">
      <dgm:prSet/>
      <dgm:spPr/>
      <dgm:t>
        <a:bodyPr/>
        <a:lstStyle/>
        <a:p>
          <a:endParaRPr lang="en-US"/>
        </a:p>
      </dgm:t>
    </dgm:pt>
    <dgm:pt modelId="{B131C206-072B-7D4D-819E-77189BB03363}" type="sibTrans" cxnId="{3C44FF68-A505-4E43-8408-DD43739CFD78}">
      <dgm:prSet/>
      <dgm:spPr/>
      <dgm:t>
        <a:bodyPr/>
        <a:lstStyle/>
        <a:p>
          <a:endParaRPr lang="en-US"/>
        </a:p>
      </dgm:t>
    </dgm:pt>
    <dgm:pt modelId="{59BB9711-9C3A-3F4E-A0EC-B07DF4DB7019}">
      <dgm:prSet phldrT="[Text]"/>
      <dgm:spPr>
        <a:solidFill>
          <a:srgbClr val="5076C0"/>
        </a:solidFill>
        <a:ln>
          <a:noFill/>
        </a:ln>
      </dgm:spPr>
      <dgm:t>
        <a:bodyPr/>
        <a:lstStyle/>
        <a:p>
          <a:endParaRPr lang="en-US" dirty="0"/>
        </a:p>
        <a:p>
          <a:r>
            <a:rPr lang="en-US" dirty="0"/>
            <a:t>Very complex, requires blue-sky thinking!</a:t>
          </a:r>
        </a:p>
      </dgm:t>
    </dgm:pt>
    <dgm:pt modelId="{75B31161-6D8A-2D48-8245-A0295E7FE0C7}" type="parTrans" cxnId="{A49885FD-1562-924F-B92F-55D8DE45C92B}">
      <dgm:prSet/>
      <dgm:spPr/>
      <dgm:t>
        <a:bodyPr/>
        <a:lstStyle/>
        <a:p>
          <a:endParaRPr lang="en-US"/>
        </a:p>
      </dgm:t>
    </dgm:pt>
    <dgm:pt modelId="{EE10C59C-1981-8242-9D90-52803A8CDE2A}" type="sibTrans" cxnId="{A49885FD-1562-924F-B92F-55D8DE45C92B}">
      <dgm:prSet/>
      <dgm:spPr/>
      <dgm:t>
        <a:bodyPr/>
        <a:lstStyle/>
        <a:p>
          <a:endParaRPr lang="en-US"/>
        </a:p>
      </dgm:t>
    </dgm:pt>
    <dgm:pt modelId="{744E2D86-0BDC-0B46-9479-BD454F817009}">
      <dgm:prSet phldrT="[Text]"/>
      <dgm:spPr>
        <a:solidFill>
          <a:srgbClr val="6CAB1C"/>
        </a:solidFill>
        <a:ln>
          <a:solidFill>
            <a:schemeClr val="bg2">
              <a:lumMod val="40000"/>
              <a:lumOff val="60000"/>
            </a:schemeClr>
          </a:solidFill>
        </a:ln>
      </dgm:spPr>
      <dgm:t>
        <a:bodyPr/>
        <a:lstStyle/>
        <a:p>
          <a:endParaRPr lang="en-US" dirty="0"/>
        </a:p>
        <a:p>
          <a:r>
            <a:rPr lang="en-US" dirty="0"/>
            <a:t>Simple and meaningful</a:t>
          </a:r>
        </a:p>
        <a:p>
          <a:r>
            <a:rPr lang="en-US" dirty="0"/>
            <a:t>Just Do It!</a:t>
          </a:r>
        </a:p>
      </dgm:t>
    </dgm:pt>
    <dgm:pt modelId="{78A73DE5-C034-A440-8375-B2346C6B8528}" type="parTrans" cxnId="{D20991C7-A8D6-D042-B0D9-3038CA0B2D09}">
      <dgm:prSet/>
      <dgm:spPr/>
      <dgm:t>
        <a:bodyPr/>
        <a:lstStyle/>
        <a:p>
          <a:endParaRPr lang="en-US"/>
        </a:p>
      </dgm:t>
    </dgm:pt>
    <dgm:pt modelId="{9CEC27C0-B261-3F4F-A814-3FE6EF9CFEA8}" type="sibTrans" cxnId="{D20991C7-A8D6-D042-B0D9-3038CA0B2D09}">
      <dgm:prSet/>
      <dgm:spPr/>
      <dgm:t>
        <a:bodyPr/>
        <a:lstStyle/>
        <a:p>
          <a:endParaRPr lang="en-US"/>
        </a:p>
      </dgm:t>
    </dgm:pt>
    <dgm:pt modelId="{8A9E43B6-C470-9447-B669-F5D163FD6DBA}">
      <dgm:prSet phldrT="[Text]"/>
      <dgm:spPr>
        <a:solidFill>
          <a:srgbClr val="49ACC8"/>
        </a:solidFill>
        <a:ln>
          <a:solidFill>
            <a:schemeClr val="bg2">
              <a:lumMod val="40000"/>
              <a:lumOff val="60000"/>
            </a:schemeClr>
          </a:solidFill>
        </a:ln>
      </dgm:spPr>
      <dgm:t>
        <a:bodyPr/>
        <a:lstStyle/>
        <a:p>
          <a:endParaRPr lang="en-US" dirty="0"/>
        </a:p>
        <a:p>
          <a:r>
            <a:rPr lang="en-US" dirty="0"/>
            <a:t>Collaborations required </a:t>
          </a:r>
        </a:p>
        <a:p>
          <a:r>
            <a:rPr lang="en-US" dirty="0"/>
            <a:t>but do-able</a:t>
          </a:r>
        </a:p>
      </dgm:t>
    </dgm:pt>
    <dgm:pt modelId="{B4DCE755-888A-2C4C-9EF1-43221843A116}" type="parTrans" cxnId="{57B28927-A7DB-9E4C-B67C-AD2B2441C452}">
      <dgm:prSet/>
      <dgm:spPr/>
      <dgm:t>
        <a:bodyPr/>
        <a:lstStyle/>
        <a:p>
          <a:endParaRPr lang="en-US"/>
        </a:p>
      </dgm:t>
    </dgm:pt>
    <dgm:pt modelId="{76500740-6444-ED4D-B672-3000A195F725}" type="sibTrans" cxnId="{57B28927-A7DB-9E4C-B67C-AD2B2441C452}">
      <dgm:prSet/>
      <dgm:spPr/>
      <dgm:t>
        <a:bodyPr/>
        <a:lstStyle/>
        <a:p>
          <a:endParaRPr lang="en-US"/>
        </a:p>
      </dgm:t>
    </dgm:pt>
    <dgm:pt modelId="{4014EC73-B650-D649-A3E2-890887831EB2}" type="pres">
      <dgm:prSet presAssocID="{92069391-32DC-F746-B560-A094502A2FB6}" presName="matrix" presStyleCnt="0">
        <dgm:presLayoutVars>
          <dgm:chMax val="1"/>
          <dgm:dir/>
          <dgm:resizeHandles val="exact"/>
        </dgm:presLayoutVars>
      </dgm:prSet>
      <dgm:spPr/>
    </dgm:pt>
    <dgm:pt modelId="{FB34AFC4-7831-5744-97A7-360B9A509C3C}" type="pres">
      <dgm:prSet presAssocID="{92069391-32DC-F746-B560-A094502A2FB6}" presName="axisShape" presStyleLbl="bgShp" presStyleIdx="0" presStyleCnt="1"/>
      <dgm:spPr/>
    </dgm:pt>
    <dgm:pt modelId="{266949F0-7E79-CE43-B70F-76FF8F7DE410}" type="pres">
      <dgm:prSet presAssocID="{92069391-32DC-F746-B560-A094502A2FB6}" presName="rect1" presStyleLbl="node1" presStyleIdx="0" presStyleCnt="4">
        <dgm:presLayoutVars>
          <dgm:chMax val="0"/>
          <dgm:chPref val="0"/>
          <dgm:bulletEnabled val="1"/>
        </dgm:presLayoutVars>
      </dgm:prSet>
      <dgm:spPr/>
    </dgm:pt>
    <dgm:pt modelId="{8CC2FAEF-0D51-354B-AD62-81D4835AF471}" type="pres">
      <dgm:prSet presAssocID="{92069391-32DC-F746-B560-A094502A2FB6}" presName="rect2" presStyleLbl="node1" presStyleIdx="1" presStyleCnt="4">
        <dgm:presLayoutVars>
          <dgm:chMax val="0"/>
          <dgm:chPref val="0"/>
          <dgm:bulletEnabled val="1"/>
        </dgm:presLayoutVars>
      </dgm:prSet>
      <dgm:spPr/>
    </dgm:pt>
    <dgm:pt modelId="{4266C167-D4E3-A74A-9252-1A0A3F20543B}" type="pres">
      <dgm:prSet presAssocID="{92069391-32DC-F746-B560-A094502A2FB6}" presName="rect3" presStyleLbl="node1" presStyleIdx="2" presStyleCnt="4">
        <dgm:presLayoutVars>
          <dgm:chMax val="0"/>
          <dgm:chPref val="0"/>
          <dgm:bulletEnabled val="1"/>
        </dgm:presLayoutVars>
      </dgm:prSet>
      <dgm:spPr/>
    </dgm:pt>
    <dgm:pt modelId="{41B56491-7A85-4040-854D-C129CBF70351}" type="pres">
      <dgm:prSet presAssocID="{92069391-32DC-F746-B560-A094502A2FB6}" presName="rect4" presStyleLbl="node1" presStyleIdx="3" presStyleCnt="4">
        <dgm:presLayoutVars>
          <dgm:chMax val="0"/>
          <dgm:chPref val="0"/>
          <dgm:bulletEnabled val="1"/>
        </dgm:presLayoutVars>
      </dgm:prSet>
      <dgm:spPr/>
    </dgm:pt>
  </dgm:ptLst>
  <dgm:cxnLst>
    <dgm:cxn modelId="{57B28927-A7DB-9E4C-B67C-AD2B2441C452}" srcId="{92069391-32DC-F746-B560-A094502A2FB6}" destId="{8A9E43B6-C470-9447-B669-F5D163FD6DBA}" srcOrd="3" destOrd="0" parTransId="{B4DCE755-888A-2C4C-9EF1-43221843A116}" sibTransId="{76500740-6444-ED4D-B672-3000A195F725}"/>
    <dgm:cxn modelId="{E1CFD536-7320-424E-B758-6426543D06CE}" type="presOf" srcId="{59BB9711-9C3A-3F4E-A0EC-B07DF4DB7019}" destId="{8CC2FAEF-0D51-354B-AD62-81D4835AF471}" srcOrd="0" destOrd="0" presId="urn:microsoft.com/office/officeart/2005/8/layout/matrix2"/>
    <dgm:cxn modelId="{3C44FF68-A505-4E43-8408-DD43739CFD78}" srcId="{92069391-32DC-F746-B560-A094502A2FB6}" destId="{48A055D7-0B06-904F-B39C-24DA988358D0}" srcOrd="0" destOrd="0" parTransId="{E6D1801C-3541-EE46-A460-269181EA29C0}" sibTransId="{B131C206-072B-7D4D-819E-77189BB03363}"/>
    <dgm:cxn modelId="{F9593159-3DD4-6342-8B9D-B0D11AE87C60}" type="presOf" srcId="{92069391-32DC-F746-B560-A094502A2FB6}" destId="{4014EC73-B650-D649-A3E2-890887831EB2}" srcOrd="0" destOrd="0" presId="urn:microsoft.com/office/officeart/2005/8/layout/matrix2"/>
    <dgm:cxn modelId="{90554D88-DCCC-D348-B4CF-5EAB6D197C69}" type="presOf" srcId="{744E2D86-0BDC-0B46-9479-BD454F817009}" destId="{4266C167-D4E3-A74A-9252-1A0A3F20543B}" srcOrd="0" destOrd="0" presId="urn:microsoft.com/office/officeart/2005/8/layout/matrix2"/>
    <dgm:cxn modelId="{029D8498-0771-5442-8868-28CF87C42A57}" type="presOf" srcId="{48A055D7-0B06-904F-B39C-24DA988358D0}" destId="{266949F0-7E79-CE43-B70F-76FF8F7DE410}" srcOrd="0" destOrd="0" presId="urn:microsoft.com/office/officeart/2005/8/layout/matrix2"/>
    <dgm:cxn modelId="{D20991C7-A8D6-D042-B0D9-3038CA0B2D09}" srcId="{92069391-32DC-F746-B560-A094502A2FB6}" destId="{744E2D86-0BDC-0B46-9479-BD454F817009}" srcOrd="2" destOrd="0" parTransId="{78A73DE5-C034-A440-8375-B2346C6B8528}" sibTransId="{9CEC27C0-B261-3F4F-A814-3FE6EF9CFEA8}"/>
    <dgm:cxn modelId="{338777D5-1141-3F48-A17D-645560A89C2A}" type="presOf" srcId="{8A9E43B6-C470-9447-B669-F5D163FD6DBA}" destId="{41B56491-7A85-4040-854D-C129CBF70351}" srcOrd="0" destOrd="0" presId="urn:microsoft.com/office/officeart/2005/8/layout/matrix2"/>
    <dgm:cxn modelId="{A49885FD-1562-924F-B92F-55D8DE45C92B}" srcId="{92069391-32DC-F746-B560-A094502A2FB6}" destId="{59BB9711-9C3A-3F4E-A0EC-B07DF4DB7019}" srcOrd="1" destOrd="0" parTransId="{75B31161-6D8A-2D48-8245-A0295E7FE0C7}" sibTransId="{EE10C59C-1981-8242-9D90-52803A8CDE2A}"/>
    <dgm:cxn modelId="{95CA2E36-7F22-D84B-8DAE-96BF8E269A2C}" type="presParOf" srcId="{4014EC73-B650-D649-A3E2-890887831EB2}" destId="{FB34AFC4-7831-5744-97A7-360B9A509C3C}" srcOrd="0" destOrd="0" presId="urn:microsoft.com/office/officeart/2005/8/layout/matrix2"/>
    <dgm:cxn modelId="{9F9110C3-4DAD-044A-AB1D-D1B59EA777E8}" type="presParOf" srcId="{4014EC73-B650-D649-A3E2-890887831EB2}" destId="{266949F0-7E79-CE43-B70F-76FF8F7DE410}" srcOrd="1" destOrd="0" presId="urn:microsoft.com/office/officeart/2005/8/layout/matrix2"/>
    <dgm:cxn modelId="{841EDBA9-BCD2-C447-9DE9-5457B521E20D}" type="presParOf" srcId="{4014EC73-B650-D649-A3E2-890887831EB2}" destId="{8CC2FAEF-0D51-354B-AD62-81D4835AF471}" srcOrd="2" destOrd="0" presId="urn:microsoft.com/office/officeart/2005/8/layout/matrix2"/>
    <dgm:cxn modelId="{0A3CFCAD-21B8-D24C-82FE-73FBD13239A6}" type="presParOf" srcId="{4014EC73-B650-D649-A3E2-890887831EB2}" destId="{4266C167-D4E3-A74A-9252-1A0A3F20543B}" srcOrd="3" destOrd="0" presId="urn:microsoft.com/office/officeart/2005/8/layout/matrix2"/>
    <dgm:cxn modelId="{618E0E50-6200-8543-99FD-FE4FB2A9A867}" type="presParOf" srcId="{4014EC73-B650-D649-A3E2-890887831EB2}" destId="{41B56491-7A85-4040-854D-C129CBF70351}"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069391-32DC-F746-B560-A094502A2FB6}" type="doc">
      <dgm:prSet loTypeId="urn:microsoft.com/office/officeart/2005/8/layout/matrix2" loCatId="" qsTypeId="urn:microsoft.com/office/officeart/2005/8/quickstyle/simple1" qsCatId="simple" csTypeId="urn:microsoft.com/office/officeart/2005/8/colors/accent0_3" csCatId="mainScheme" phldr="1"/>
      <dgm:spPr/>
      <dgm:t>
        <a:bodyPr/>
        <a:lstStyle/>
        <a:p>
          <a:endParaRPr lang="en-US"/>
        </a:p>
      </dgm:t>
    </dgm:pt>
    <dgm:pt modelId="{48A055D7-0B06-904F-B39C-24DA988358D0}">
      <dgm:prSet phldrT="[Text]"/>
      <dgm:spPr>
        <a:solidFill>
          <a:srgbClr val="330072"/>
        </a:solidFill>
        <a:ln>
          <a:solidFill>
            <a:schemeClr val="bg2">
              <a:lumMod val="40000"/>
              <a:lumOff val="60000"/>
            </a:schemeClr>
          </a:solidFill>
        </a:ln>
      </dgm:spPr>
      <dgm:t>
        <a:bodyPr/>
        <a:lstStyle/>
        <a:p>
          <a:endParaRPr lang="en-US" dirty="0"/>
        </a:p>
        <a:p>
          <a:r>
            <a:rPr lang="en-US" dirty="0"/>
            <a:t>Complex but small scale</a:t>
          </a:r>
        </a:p>
      </dgm:t>
    </dgm:pt>
    <dgm:pt modelId="{E6D1801C-3541-EE46-A460-269181EA29C0}" type="parTrans" cxnId="{3C44FF68-A505-4E43-8408-DD43739CFD78}">
      <dgm:prSet/>
      <dgm:spPr/>
      <dgm:t>
        <a:bodyPr/>
        <a:lstStyle/>
        <a:p>
          <a:endParaRPr lang="en-US"/>
        </a:p>
      </dgm:t>
    </dgm:pt>
    <dgm:pt modelId="{B131C206-072B-7D4D-819E-77189BB03363}" type="sibTrans" cxnId="{3C44FF68-A505-4E43-8408-DD43739CFD78}">
      <dgm:prSet/>
      <dgm:spPr/>
      <dgm:t>
        <a:bodyPr/>
        <a:lstStyle/>
        <a:p>
          <a:endParaRPr lang="en-US"/>
        </a:p>
      </dgm:t>
    </dgm:pt>
    <dgm:pt modelId="{59BB9711-9C3A-3F4E-A0EC-B07DF4DB7019}">
      <dgm:prSet phldrT="[Text]"/>
      <dgm:spPr>
        <a:solidFill>
          <a:srgbClr val="5076C0"/>
        </a:solidFill>
        <a:ln>
          <a:noFill/>
        </a:ln>
      </dgm:spPr>
      <dgm:t>
        <a:bodyPr/>
        <a:lstStyle/>
        <a:p>
          <a:endParaRPr lang="en-US" dirty="0"/>
        </a:p>
        <a:p>
          <a:r>
            <a:rPr lang="en-US" dirty="0"/>
            <a:t>Very complex, requires blue-sky thinking!</a:t>
          </a:r>
        </a:p>
      </dgm:t>
    </dgm:pt>
    <dgm:pt modelId="{75B31161-6D8A-2D48-8245-A0295E7FE0C7}" type="parTrans" cxnId="{A49885FD-1562-924F-B92F-55D8DE45C92B}">
      <dgm:prSet/>
      <dgm:spPr/>
      <dgm:t>
        <a:bodyPr/>
        <a:lstStyle/>
        <a:p>
          <a:endParaRPr lang="en-US"/>
        </a:p>
      </dgm:t>
    </dgm:pt>
    <dgm:pt modelId="{EE10C59C-1981-8242-9D90-52803A8CDE2A}" type="sibTrans" cxnId="{A49885FD-1562-924F-B92F-55D8DE45C92B}">
      <dgm:prSet/>
      <dgm:spPr/>
      <dgm:t>
        <a:bodyPr/>
        <a:lstStyle/>
        <a:p>
          <a:endParaRPr lang="en-US"/>
        </a:p>
      </dgm:t>
    </dgm:pt>
    <dgm:pt modelId="{744E2D86-0BDC-0B46-9479-BD454F817009}">
      <dgm:prSet phldrT="[Text]"/>
      <dgm:spPr>
        <a:solidFill>
          <a:srgbClr val="6CAB1C"/>
        </a:solidFill>
        <a:ln>
          <a:solidFill>
            <a:schemeClr val="bg2">
              <a:lumMod val="40000"/>
              <a:lumOff val="60000"/>
            </a:schemeClr>
          </a:solidFill>
        </a:ln>
      </dgm:spPr>
      <dgm:t>
        <a:bodyPr/>
        <a:lstStyle/>
        <a:p>
          <a:endParaRPr lang="en-US" dirty="0"/>
        </a:p>
        <a:p>
          <a:r>
            <a:rPr lang="en-US" dirty="0"/>
            <a:t>Simple and meaningful</a:t>
          </a:r>
        </a:p>
        <a:p>
          <a:r>
            <a:rPr lang="en-US" dirty="0"/>
            <a:t>Just Do It!</a:t>
          </a:r>
        </a:p>
      </dgm:t>
    </dgm:pt>
    <dgm:pt modelId="{78A73DE5-C034-A440-8375-B2346C6B8528}" type="parTrans" cxnId="{D20991C7-A8D6-D042-B0D9-3038CA0B2D09}">
      <dgm:prSet/>
      <dgm:spPr/>
      <dgm:t>
        <a:bodyPr/>
        <a:lstStyle/>
        <a:p>
          <a:endParaRPr lang="en-US"/>
        </a:p>
      </dgm:t>
    </dgm:pt>
    <dgm:pt modelId="{9CEC27C0-B261-3F4F-A814-3FE6EF9CFEA8}" type="sibTrans" cxnId="{D20991C7-A8D6-D042-B0D9-3038CA0B2D09}">
      <dgm:prSet/>
      <dgm:spPr/>
      <dgm:t>
        <a:bodyPr/>
        <a:lstStyle/>
        <a:p>
          <a:endParaRPr lang="en-US"/>
        </a:p>
      </dgm:t>
    </dgm:pt>
    <dgm:pt modelId="{8A9E43B6-C470-9447-B669-F5D163FD6DBA}">
      <dgm:prSet phldrT="[Text]"/>
      <dgm:spPr>
        <a:solidFill>
          <a:srgbClr val="49ACC8"/>
        </a:solidFill>
        <a:ln>
          <a:solidFill>
            <a:schemeClr val="bg2">
              <a:lumMod val="40000"/>
              <a:lumOff val="60000"/>
            </a:schemeClr>
          </a:solidFill>
        </a:ln>
      </dgm:spPr>
      <dgm:t>
        <a:bodyPr/>
        <a:lstStyle/>
        <a:p>
          <a:endParaRPr lang="en-US" dirty="0"/>
        </a:p>
        <a:p>
          <a:r>
            <a:rPr lang="en-US" dirty="0"/>
            <a:t>Collaborations required </a:t>
          </a:r>
        </a:p>
        <a:p>
          <a:r>
            <a:rPr lang="en-US" dirty="0"/>
            <a:t>but do-able</a:t>
          </a:r>
        </a:p>
      </dgm:t>
    </dgm:pt>
    <dgm:pt modelId="{B4DCE755-888A-2C4C-9EF1-43221843A116}" type="parTrans" cxnId="{57B28927-A7DB-9E4C-B67C-AD2B2441C452}">
      <dgm:prSet/>
      <dgm:spPr/>
      <dgm:t>
        <a:bodyPr/>
        <a:lstStyle/>
        <a:p>
          <a:endParaRPr lang="en-US"/>
        </a:p>
      </dgm:t>
    </dgm:pt>
    <dgm:pt modelId="{76500740-6444-ED4D-B672-3000A195F725}" type="sibTrans" cxnId="{57B28927-A7DB-9E4C-B67C-AD2B2441C452}">
      <dgm:prSet/>
      <dgm:spPr/>
      <dgm:t>
        <a:bodyPr/>
        <a:lstStyle/>
        <a:p>
          <a:endParaRPr lang="en-US"/>
        </a:p>
      </dgm:t>
    </dgm:pt>
    <dgm:pt modelId="{4014EC73-B650-D649-A3E2-890887831EB2}" type="pres">
      <dgm:prSet presAssocID="{92069391-32DC-F746-B560-A094502A2FB6}" presName="matrix" presStyleCnt="0">
        <dgm:presLayoutVars>
          <dgm:chMax val="1"/>
          <dgm:dir/>
          <dgm:resizeHandles val="exact"/>
        </dgm:presLayoutVars>
      </dgm:prSet>
      <dgm:spPr/>
    </dgm:pt>
    <dgm:pt modelId="{FB34AFC4-7831-5744-97A7-360B9A509C3C}" type="pres">
      <dgm:prSet presAssocID="{92069391-32DC-F746-B560-A094502A2FB6}" presName="axisShape" presStyleLbl="bgShp" presStyleIdx="0" presStyleCnt="1"/>
      <dgm:spPr/>
    </dgm:pt>
    <dgm:pt modelId="{266949F0-7E79-CE43-B70F-76FF8F7DE410}" type="pres">
      <dgm:prSet presAssocID="{92069391-32DC-F746-B560-A094502A2FB6}" presName="rect1" presStyleLbl="node1" presStyleIdx="0" presStyleCnt="4">
        <dgm:presLayoutVars>
          <dgm:chMax val="0"/>
          <dgm:chPref val="0"/>
          <dgm:bulletEnabled val="1"/>
        </dgm:presLayoutVars>
      </dgm:prSet>
      <dgm:spPr/>
    </dgm:pt>
    <dgm:pt modelId="{8CC2FAEF-0D51-354B-AD62-81D4835AF471}" type="pres">
      <dgm:prSet presAssocID="{92069391-32DC-F746-B560-A094502A2FB6}" presName="rect2" presStyleLbl="node1" presStyleIdx="1" presStyleCnt="4">
        <dgm:presLayoutVars>
          <dgm:chMax val="0"/>
          <dgm:chPref val="0"/>
          <dgm:bulletEnabled val="1"/>
        </dgm:presLayoutVars>
      </dgm:prSet>
      <dgm:spPr/>
    </dgm:pt>
    <dgm:pt modelId="{4266C167-D4E3-A74A-9252-1A0A3F20543B}" type="pres">
      <dgm:prSet presAssocID="{92069391-32DC-F746-B560-A094502A2FB6}" presName="rect3" presStyleLbl="node1" presStyleIdx="2" presStyleCnt="4">
        <dgm:presLayoutVars>
          <dgm:chMax val="0"/>
          <dgm:chPref val="0"/>
          <dgm:bulletEnabled val="1"/>
        </dgm:presLayoutVars>
      </dgm:prSet>
      <dgm:spPr/>
    </dgm:pt>
    <dgm:pt modelId="{41B56491-7A85-4040-854D-C129CBF70351}" type="pres">
      <dgm:prSet presAssocID="{92069391-32DC-F746-B560-A094502A2FB6}" presName="rect4" presStyleLbl="node1" presStyleIdx="3" presStyleCnt="4">
        <dgm:presLayoutVars>
          <dgm:chMax val="0"/>
          <dgm:chPref val="0"/>
          <dgm:bulletEnabled val="1"/>
        </dgm:presLayoutVars>
      </dgm:prSet>
      <dgm:spPr/>
    </dgm:pt>
  </dgm:ptLst>
  <dgm:cxnLst>
    <dgm:cxn modelId="{57B28927-A7DB-9E4C-B67C-AD2B2441C452}" srcId="{92069391-32DC-F746-B560-A094502A2FB6}" destId="{8A9E43B6-C470-9447-B669-F5D163FD6DBA}" srcOrd="3" destOrd="0" parTransId="{B4DCE755-888A-2C4C-9EF1-43221843A116}" sibTransId="{76500740-6444-ED4D-B672-3000A195F725}"/>
    <dgm:cxn modelId="{E1CFD536-7320-424E-B758-6426543D06CE}" type="presOf" srcId="{59BB9711-9C3A-3F4E-A0EC-B07DF4DB7019}" destId="{8CC2FAEF-0D51-354B-AD62-81D4835AF471}" srcOrd="0" destOrd="0" presId="urn:microsoft.com/office/officeart/2005/8/layout/matrix2"/>
    <dgm:cxn modelId="{3C44FF68-A505-4E43-8408-DD43739CFD78}" srcId="{92069391-32DC-F746-B560-A094502A2FB6}" destId="{48A055D7-0B06-904F-B39C-24DA988358D0}" srcOrd="0" destOrd="0" parTransId="{E6D1801C-3541-EE46-A460-269181EA29C0}" sibTransId="{B131C206-072B-7D4D-819E-77189BB03363}"/>
    <dgm:cxn modelId="{F9593159-3DD4-6342-8B9D-B0D11AE87C60}" type="presOf" srcId="{92069391-32DC-F746-B560-A094502A2FB6}" destId="{4014EC73-B650-D649-A3E2-890887831EB2}" srcOrd="0" destOrd="0" presId="urn:microsoft.com/office/officeart/2005/8/layout/matrix2"/>
    <dgm:cxn modelId="{90554D88-DCCC-D348-B4CF-5EAB6D197C69}" type="presOf" srcId="{744E2D86-0BDC-0B46-9479-BD454F817009}" destId="{4266C167-D4E3-A74A-9252-1A0A3F20543B}" srcOrd="0" destOrd="0" presId="urn:microsoft.com/office/officeart/2005/8/layout/matrix2"/>
    <dgm:cxn modelId="{029D8498-0771-5442-8868-28CF87C42A57}" type="presOf" srcId="{48A055D7-0B06-904F-B39C-24DA988358D0}" destId="{266949F0-7E79-CE43-B70F-76FF8F7DE410}" srcOrd="0" destOrd="0" presId="urn:microsoft.com/office/officeart/2005/8/layout/matrix2"/>
    <dgm:cxn modelId="{D20991C7-A8D6-D042-B0D9-3038CA0B2D09}" srcId="{92069391-32DC-F746-B560-A094502A2FB6}" destId="{744E2D86-0BDC-0B46-9479-BD454F817009}" srcOrd="2" destOrd="0" parTransId="{78A73DE5-C034-A440-8375-B2346C6B8528}" sibTransId="{9CEC27C0-B261-3F4F-A814-3FE6EF9CFEA8}"/>
    <dgm:cxn modelId="{338777D5-1141-3F48-A17D-645560A89C2A}" type="presOf" srcId="{8A9E43B6-C470-9447-B669-F5D163FD6DBA}" destId="{41B56491-7A85-4040-854D-C129CBF70351}" srcOrd="0" destOrd="0" presId="urn:microsoft.com/office/officeart/2005/8/layout/matrix2"/>
    <dgm:cxn modelId="{A49885FD-1562-924F-B92F-55D8DE45C92B}" srcId="{92069391-32DC-F746-B560-A094502A2FB6}" destId="{59BB9711-9C3A-3F4E-A0EC-B07DF4DB7019}" srcOrd="1" destOrd="0" parTransId="{75B31161-6D8A-2D48-8245-A0295E7FE0C7}" sibTransId="{EE10C59C-1981-8242-9D90-52803A8CDE2A}"/>
    <dgm:cxn modelId="{95CA2E36-7F22-D84B-8DAE-96BF8E269A2C}" type="presParOf" srcId="{4014EC73-B650-D649-A3E2-890887831EB2}" destId="{FB34AFC4-7831-5744-97A7-360B9A509C3C}" srcOrd="0" destOrd="0" presId="urn:microsoft.com/office/officeart/2005/8/layout/matrix2"/>
    <dgm:cxn modelId="{9F9110C3-4DAD-044A-AB1D-D1B59EA777E8}" type="presParOf" srcId="{4014EC73-B650-D649-A3E2-890887831EB2}" destId="{266949F0-7E79-CE43-B70F-76FF8F7DE410}" srcOrd="1" destOrd="0" presId="urn:microsoft.com/office/officeart/2005/8/layout/matrix2"/>
    <dgm:cxn modelId="{841EDBA9-BCD2-C447-9DE9-5457B521E20D}" type="presParOf" srcId="{4014EC73-B650-D649-A3E2-890887831EB2}" destId="{8CC2FAEF-0D51-354B-AD62-81D4835AF471}" srcOrd="2" destOrd="0" presId="urn:microsoft.com/office/officeart/2005/8/layout/matrix2"/>
    <dgm:cxn modelId="{0A3CFCAD-21B8-D24C-82FE-73FBD13239A6}" type="presParOf" srcId="{4014EC73-B650-D649-A3E2-890887831EB2}" destId="{4266C167-D4E3-A74A-9252-1A0A3F20543B}" srcOrd="3" destOrd="0" presId="urn:microsoft.com/office/officeart/2005/8/layout/matrix2"/>
    <dgm:cxn modelId="{618E0E50-6200-8543-99FD-FE4FB2A9A867}" type="presParOf" srcId="{4014EC73-B650-D649-A3E2-890887831EB2}" destId="{41B56491-7A85-4040-854D-C129CBF70351}" srcOrd="4" destOrd="0" presId="urn:microsoft.com/office/officeart/2005/8/layout/matrix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069391-32DC-F746-B560-A094502A2FB6}" type="doc">
      <dgm:prSet loTypeId="urn:microsoft.com/office/officeart/2005/8/layout/matrix2" loCatId="" qsTypeId="urn:microsoft.com/office/officeart/2005/8/quickstyle/simple1" qsCatId="simple" csTypeId="urn:microsoft.com/office/officeart/2005/8/colors/accent0_3" csCatId="mainScheme" phldr="1"/>
      <dgm:spPr/>
      <dgm:t>
        <a:bodyPr/>
        <a:lstStyle/>
        <a:p>
          <a:endParaRPr lang="en-US"/>
        </a:p>
      </dgm:t>
    </dgm:pt>
    <dgm:pt modelId="{48A055D7-0B06-904F-B39C-24DA988358D0}">
      <dgm:prSet phldrT="[Text]"/>
      <dgm:spPr>
        <a:solidFill>
          <a:srgbClr val="330072"/>
        </a:solidFill>
        <a:ln>
          <a:solidFill>
            <a:schemeClr val="bg2">
              <a:lumMod val="40000"/>
              <a:lumOff val="60000"/>
            </a:schemeClr>
          </a:solidFill>
        </a:ln>
      </dgm:spPr>
      <dgm:t>
        <a:bodyPr/>
        <a:lstStyle/>
        <a:p>
          <a:endParaRPr lang="en-US" dirty="0"/>
        </a:p>
        <a:p>
          <a:r>
            <a:rPr lang="en-US" dirty="0"/>
            <a:t>Complex but small scale</a:t>
          </a:r>
        </a:p>
      </dgm:t>
    </dgm:pt>
    <dgm:pt modelId="{E6D1801C-3541-EE46-A460-269181EA29C0}" type="parTrans" cxnId="{3C44FF68-A505-4E43-8408-DD43739CFD78}">
      <dgm:prSet/>
      <dgm:spPr/>
      <dgm:t>
        <a:bodyPr/>
        <a:lstStyle/>
        <a:p>
          <a:endParaRPr lang="en-US"/>
        </a:p>
      </dgm:t>
    </dgm:pt>
    <dgm:pt modelId="{B131C206-072B-7D4D-819E-77189BB03363}" type="sibTrans" cxnId="{3C44FF68-A505-4E43-8408-DD43739CFD78}">
      <dgm:prSet/>
      <dgm:spPr/>
      <dgm:t>
        <a:bodyPr/>
        <a:lstStyle/>
        <a:p>
          <a:endParaRPr lang="en-US"/>
        </a:p>
      </dgm:t>
    </dgm:pt>
    <dgm:pt modelId="{59BB9711-9C3A-3F4E-A0EC-B07DF4DB7019}">
      <dgm:prSet phldrT="[Text]"/>
      <dgm:spPr>
        <a:solidFill>
          <a:srgbClr val="5076C0"/>
        </a:solidFill>
        <a:ln>
          <a:solidFill>
            <a:srgbClr val="C1CBB7"/>
          </a:solidFill>
        </a:ln>
      </dgm:spPr>
      <dgm:t>
        <a:bodyPr/>
        <a:lstStyle/>
        <a:p>
          <a:endParaRPr lang="en-US" dirty="0"/>
        </a:p>
        <a:p>
          <a:r>
            <a:rPr lang="en-US" dirty="0"/>
            <a:t>Very complex, requires blue-sky thinking!</a:t>
          </a:r>
        </a:p>
      </dgm:t>
    </dgm:pt>
    <dgm:pt modelId="{75B31161-6D8A-2D48-8245-A0295E7FE0C7}" type="parTrans" cxnId="{A49885FD-1562-924F-B92F-55D8DE45C92B}">
      <dgm:prSet/>
      <dgm:spPr/>
      <dgm:t>
        <a:bodyPr/>
        <a:lstStyle/>
        <a:p>
          <a:endParaRPr lang="en-US"/>
        </a:p>
      </dgm:t>
    </dgm:pt>
    <dgm:pt modelId="{EE10C59C-1981-8242-9D90-52803A8CDE2A}" type="sibTrans" cxnId="{A49885FD-1562-924F-B92F-55D8DE45C92B}">
      <dgm:prSet/>
      <dgm:spPr/>
      <dgm:t>
        <a:bodyPr/>
        <a:lstStyle/>
        <a:p>
          <a:endParaRPr lang="en-US"/>
        </a:p>
      </dgm:t>
    </dgm:pt>
    <dgm:pt modelId="{744E2D86-0BDC-0B46-9479-BD454F817009}">
      <dgm:prSet phldrT="[Text]"/>
      <dgm:spPr>
        <a:solidFill>
          <a:srgbClr val="6CAB1C"/>
        </a:solidFill>
        <a:ln>
          <a:solidFill>
            <a:schemeClr val="bg2">
              <a:lumMod val="40000"/>
              <a:lumOff val="60000"/>
            </a:schemeClr>
          </a:solidFill>
        </a:ln>
      </dgm:spPr>
      <dgm:t>
        <a:bodyPr/>
        <a:lstStyle/>
        <a:p>
          <a:endParaRPr lang="en-US" dirty="0"/>
        </a:p>
        <a:p>
          <a:r>
            <a:rPr lang="en-US" dirty="0"/>
            <a:t>Simple and meaningful</a:t>
          </a:r>
        </a:p>
        <a:p>
          <a:r>
            <a:rPr lang="en-US" dirty="0"/>
            <a:t>Just Do It!</a:t>
          </a:r>
        </a:p>
      </dgm:t>
    </dgm:pt>
    <dgm:pt modelId="{78A73DE5-C034-A440-8375-B2346C6B8528}" type="parTrans" cxnId="{D20991C7-A8D6-D042-B0D9-3038CA0B2D09}">
      <dgm:prSet/>
      <dgm:spPr/>
      <dgm:t>
        <a:bodyPr/>
        <a:lstStyle/>
        <a:p>
          <a:endParaRPr lang="en-US"/>
        </a:p>
      </dgm:t>
    </dgm:pt>
    <dgm:pt modelId="{9CEC27C0-B261-3F4F-A814-3FE6EF9CFEA8}" type="sibTrans" cxnId="{D20991C7-A8D6-D042-B0D9-3038CA0B2D09}">
      <dgm:prSet/>
      <dgm:spPr/>
      <dgm:t>
        <a:bodyPr/>
        <a:lstStyle/>
        <a:p>
          <a:endParaRPr lang="en-US"/>
        </a:p>
      </dgm:t>
    </dgm:pt>
    <dgm:pt modelId="{8A9E43B6-C470-9447-B669-F5D163FD6DBA}">
      <dgm:prSet phldrT="[Text]"/>
      <dgm:spPr>
        <a:solidFill>
          <a:srgbClr val="49ACC8"/>
        </a:solidFill>
        <a:ln>
          <a:solidFill>
            <a:schemeClr val="bg2">
              <a:lumMod val="40000"/>
              <a:lumOff val="60000"/>
            </a:schemeClr>
          </a:solidFill>
        </a:ln>
      </dgm:spPr>
      <dgm:t>
        <a:bodyPr/>
        <a:lstStyle/>
        <a:p>
          <a:endParaRPr lang="en-US" dirty="0"/>
        </a:p>
        <a:p>
          <a:r>
            <a:rPr lang="en-US" dirty="0"/>
            <a:t>Collaborations required </a:t>
          </a:r>
        </a:p>
        <a:p>
          <a:r>
            <a:rPr lang="en-US" dirty="0"/>
            <a:t>but do-able</a:t>
          </a:r>
        </a:p>
      </dgm:t>
    </dgm:pt>
    <dgm:pt modelId="{B4DCE755-888A-2C4C-9EF1-43221843A116}" type="parTrans" cxnId="{57B28927-A7DB-9E4C-B67C-AD2B2441C452}">
      <dgm:prSet/>
      <dgm:spPr/>
      <dgm:t>
        <a:bodyPr/>
        <a:lstStyle/>
        <a:p>
          <a:endParaRPr lang="en-US"/>
        </a:p>
      </dgm:t>
    </dgm:pt>
    <dgm:pt modelId="{76500740-6444-ED4D-B672-3000A195F725}" type="sibTrans" cxnId="{57B28927-A7DB-9E4C-B67C-AD2B2441C452}">
      <dgm:prSet/>
      <dgm:spPr/>
      <dgm:t>
        <a:bodyPr/>
        <a:lstStyle/>
        <a:p>
          <a:endParaRPr lang="en-US"/>
        </a:p>
      </dgm:t>
    </dgm:pt>
    <dgm:pt modelId="{4014EC73-B650-D649-A3E2-890887831EB2}" type="pres">
      <dgm:prSet presAssocID="{92069391-32DC-F746-B560-A094502A2FB6}" presName="matrix" presStyleCnt="0">
        <dgm:presLayoutVars>
          <dgm:chMax val="1"/>
          <dgm:dir/>
          <dgm:resizeHandles val="exact"/>
        </dgm:presLayoutVars>
      </dgm:prSet>
      <dgm:spPr/>
    </dgm:pt>
    <dgm:pt modelId="{FB34AFC4-7831-5744-97A7-360B9A509C3C}" type="pres">
      <dgm:prSet presAssocID="{92069391-32DC-F746-B560-A094502A2FB6}" presName="axisShape" presStyleLbl="bgShp" presStyleIdx="0" presStyleCnt="1"/>
      <dgm:spPr/>
    </dgm:pt>
    <dgm:pt modelId="{266949F0-7E79-CE43-B70F-76FF8F7DE410}" type="pres">
      <dgm:prSet presAssocID="{92069391-32DC-F746-B560-A094502A2FB6}" presName="rect1" presStyleLbl="node1" presStyleIdx="0" presStyleCnt="4">
        <dgm:presLayoutVars>
          <dgm:chMax val="0"/>
          <dgm:chPref val="0"/>
          <dgm:bulletEnabled val="1"/>
        </dgm:presLayoutVars>
      </dgm:prSet>
      <dgm:spPr/>
    </dgm:pt>
    <dgm:pt modelId="{8CC2FAEF-0D51-354B-AD62-81D4835AF471}" type="pres">
      <dgm:prSet presAssocID="{92069391-32DC-F746-B560-A094502A2FB6}" presName="rect2" presStyleLbl="node1" presStyleIdx="1" presStyleCnt="4">
        <dgm:presLayoutVars>
          <dgm:chMax val="0"/>
          <dgm:chPref val="0"/>
          <dgm:bulletEnabled val="1"/>
        </dgm:presLayoutVars>
      </dgm:prSet>
      <dgm:spPr/>
    </dgm:pt>
    <dgm:pt modelId="{4266C167-D4E3-A74A-9252-1A0A3F20543B}" type="pres">
      <dgm:prSet presAssocID="{92069391-32DC-F746-B560-A094502A2FB6}" presName="rect3" presStyleLbl="node1" presStyleIdx="2" presStyleCnt="4">
        <dgm:presLayoutVars>
          <dgm:chMax val="0"/>
          <dgm:chPref val="0"/>
          <dgm:bulletEnabled val="1"/>
        </dgm:presLayoutVars>
      </dgm:prSet>
      <dgm:spPr/>
    </dgm:pt>
    <dgm:pt modelId="{41B56491-7A85-4040-854D-C129CBF70351}" type="pres">
      <dgm:prSet presAssocID="{92069391-32DC-F746-B560-A094502A2FB6}" presName="rect4" presStyleLbl="node1" presStyleIdx="3" presStyleCnt="4">
        <dgm:presLayoutVars>
          <dgm:chMax val="0"/>
          <dgm:chPref val="0"/>
          <dgm:bulletEnabled val="1"/>
        </dgm:presLayoutVars>
      </dgm:prSet>
      <dgm:spPr/>
    </dgm:pt>
  </dgm:ptLst>
  <dgm:cxnLst>
    <dgm:cxn modelId="{57B28927-A7DB-9E4C-B67C-AD2B2441C452}" srcId="{92069391-32DC-F746-B560-A094502A2FB6}" destId="{8A9E43B6-C470-9447-B669-F5D163FD6DBA}" srcOrd="3" destOrd="0" parTransId="{B4DCE755-888A-2C4C-9EF1-43221843A116}" sibTransId="{76500740-6444-ED4D-B672-3000A195F725}"/>
    <dgm:cxn modelId="{E1CFD536-7320-424E-B758-6426543D06CE}" type="presOf" srcId="{59BB9711-9C3A-3F4E-A0EC-B07DF4DB7019}" destId="{8CC2FAEF-0D51-354B-AD62-81D4835AF471}" srcOrd="0" destOrd="0" presId="urn:microsoft.com/office/officeart/2005/8/layout/matrix2"/>
    <dgm:cxn modelId="{3C44FF68-A505-4E43-8408-DD43739CFD78}" srcId="{92069391-32DC-F746-B560-A094502A2FB6}" destId="{48A055D7-0B06-904F-B39C-24DA988358D0}" srcOrd="0" destOrd="0" parTransId="{E6D1801C-3541-EE46-A460-269181EA29C0}" sibTransId="{B131C206-072B-7D4D-819E-77189BB03363}"/>
    <dgm:cxn modelId="{F9593159-3DD4-6342-8B9D-B0D11AE87C60}" type="presOf" srcId="{92069391-32DC-F746-B560-A094502A2FB6}" destId="{4014EC73-B650-D649-A3E2-890887831EB2}" srcOrd="0" destOrd="0" presId="urn:microsoft.com/office/officeart/2005/8/layout/matrix2"/>
    <dgm:cxn modelId="{90554D88-DCCC-D348-B4CF-5EAB6D197C69}" type="presOf" srcId="{744E2D86-0BDC-0B46-9479-BD454F817009}" destId="{4266C167-D4E3-A74A-9252-1A0A3F20543B}" srcOrd="0" destOrd="0" presId="urn:microsoft.com/office/officeart/2005/8/layout/matrix2"/>
    <dgm:cxn modelId="{029D8498-0771-5442-8868-28CF87C42A57}" type="presOf" srcId="{48A055D7-0B06-904F-B39C-24DA988358D0}" destId="{266949F0-7E79-CE43-B70F-76FF8F7DE410}" srcOrd="0" destOrd="0" presId="urn:microsoft.com/office/officeart/2005/8/layout/matrix2"/>
    <dgm:cxn modelId="{D20991C7-A8D6-D042-B0D9-3038CA0B2D09}" srcId="{92069391-32DC-F746-B560-A094502A2FB6}" destId="{744E2D86-0BDC-0B46-9479-BD454F817009}" srcOrd="2" destOrd="0" parTransId="{78A73DE5-C034-A440-8375-B2346C6B8528}" sibTransId="{9CEC27C0-B261-3F4F-A814-3FE6EF9CFEA8}"/>
    <dgm:cxn modelId="{338777D5-1141-3F48-A17D-645560A89C2A}" type="presOf" srcId="{8A9E43B6-C470-9447-B669-F5D163FD6DBA}" destId="{41B56491-7A85-4040-854D-C129CBF70351}" srcOrd="0" destOrd="0" presId="urn:microsoft.com/office/officeart/2005/8/layout/matrix2"/>
    <dgm:cxn modelId="{A49885FD-1562-924F-B92F-55D8DE45C92B}" srcId="{92069391-32DC-F746-B560-A094502A2FB6}" destId="{59BB9711-9C3A-3F4E-A0EC-B07DF4DB7019}" srcOrd="1" destOrd="0" parTransId="{75B31161-6D8A-2D48-8245-A0295E7FE0C7}" sibTransId="{EE10C59C-1981-8242-9D90-52803A8CDE2A}"/>
    <dgm:cxn modelId="{95CA2E36-7F22-D84B-8DAE-96BF8E269A2C}" type="presParOf" srcId="{4014EC73-B650-D649-A3E2-890887831EB2}" destId="{FB34AFC4-7831-5744-97A7-360B9A509C3C}" srcOrd="0" destOrd="0" presId="urn:microsoft.com/office/officeart/2005/8/layout/matrix2"/>
    <dgm:cxn modelId="{9F9110C3-4DAD-044A-AB1D-D1B59EA777E8}" type="presParOf" srcId="{4014EC73-B650-D649-A3E2-890887831EB2}" destId="{266949F0-7E79-CE43-B70F-76FF8F7DE410}" srcOrd="1" destOrd="0" presId="urn:microsoft.com/office/officeart/2005/8/layout/matrix2"/>
    <dgm:cxn modelId="{841EDBA9-BCD2-C447-9DE9-5457B521E20D}" type="presParOf" srcId="{4014EC73-B650-D649-A3E2-890887831EB2}" destId="{8CC2FAEF-0D51-354B-AD62-81D4835AF471}" srcOrd="2" destOrd="0" presId="urn:microsoft.com/office/officeart/2005/8/layout/matrix2"/>
    <dgm:cxn modelId="{0A3CFCAD-21B8-D24C-82FE-73FBD13239A6}" type="presParOf" srcId="{4014EC73-B650-D649-A3E2-890887831EB2}" destId="{4266C167-D4E3-A74A-9252-1A0A3F20543B}" srcOrd="3" destOrd="0" presId="urn:microsoft.com/office/officeart/2005/8/layout/matrix2"/>
    <dgm:cxn modelId="{618E0E50-6200-8543-99FD-FE4FB2A9A867}" type="presParOf" srcId="{4014EC73-B650-D649-A3E2-890887831EB2}" destId="{41B56491-7A85-4040-854D-C129CBF70351}"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4AFC4-7831-5744-97A7-360B9A509C3C}">
      <dsp:nvSpPr>
        <dsp:cNvPr id="0" name=""/>
        <dsp:cNvSpPr/>
      </dsp:nvSpPr>
      <dsp:spPr>
        <a:xfrm>
          <a:off x="0" y="215839"/>
          <a:ext cx="4038325" cy="4038325"/>
        </a:xfrm>
        <a:prstGeom prst="quadArrow">
          <a:avLst>
            <a:gd name="adj1" fmla="val 2000"/>
            <a:gd name="adj2" fmla="val 4000"/>
            <a:gd name="adj3" fmla="val 5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6949F0-7E79-CE43-B70F-76FF8F7DE410}">
      <dsp:nvSpPr>
        <dsp:cNvPr id="0" name=""/>
        <dsp:cNvSpPr/>
      </dsp:nvSpPr>
      <dsp:spPr>
        <a:xfrm>
          <a:off x="262491" y="478331"/>
          <a:ext cx="1615330" cy="1615330"/>
        </a:xfrm>
        <a:prstGeom prst="roundRect">
          <a:avLst/>
        </a:prstGeom>
        <a:solidFill>
          <a:srgbClr val="330072"/>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Complex but small scale</a:t>
          </a:r>
        </a:p>
      </dsp:txBody>
      <dsp:txXfrm>
        <a:off x="341345" y="557185"/>
        <a:ext cx="1457622" cy="1457622"/>
      </dsp:txXfrm>
    </dsp:sp>
    <dsp:sp modelId="{8CC2FAEF-0D51-354B-AD62-81D4835AF471}">
      <dsp:nvSpPr>
        <dsp:cNvPr id="0" name=""/>
        <dsp:cNvSpPr/>
      </dsp:nvSpPr>
      <dsp:spPr>
        <a:xfrm>
          <a:off x="2160503" y="478331"/>
          <a:ext cx="1615330" cy="1615330"/>
        </a:xfrm>
        <a:prstGeom prst="roundRect">
          <a:avLst/>
        </a:prstGeom>
        <a:solidFill>
          <a:srgbClr val="5076C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Very complex, requires blue-sky thinking!</a:t>
          </a:r>
        </a:p>
      </dsp:txBody>
      <dsp:txXfrm>
        <a:off x="2239357" y="557185"/>
        <a:ext cx="1457622" cy="1457622"/>
      </dsp:txXfrm>
    </dsp:sp>
    <dsp:sp modelId="{4266C167-D4E3-A74A-9252-1A0A3F20543B}">
      <dsp:nvSpPr>
        <dsp:cNvPr id="0" name=""/>
        <dsp:cNvSpPr/>
      </dsp:nvSpPr>
      <dsp:spPr>
        <a:xfrm>
          <a:off x="262491" y="2376343"/>
          <a:ext cx="1615330" cy="1615330"/>
        </a:xfrm>
        <a:prstGeom prst="roundRect">
          <a:avLst/>
        </a:prstGeom>
        <a:solidFill>
          <a:srgbClr val="6CAB1C"/>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Simple and meaningful</a:t>
          </a:r>
        </a:p>
        <a:p>
          <a:pPr marL="0" lvl="0" indent="0" algn="ctr" defTabSz="711200">
            <a:lnSpc>
              <a:spcPct val="90000"/>
            </a:lnSpc>
            <a:spcBef>
              <a:spcPct val="0"/>
            </a:spcBef>
            <a:spcAft>
              <a:spcPct val="35000"/>
            </a:spcAft>
            <a:buNone/>
          </a:pPr>
          <a:r>
            <a:rPr lang="en-US" sz="1600" kern="1200" dirty="0"/>
            <a:t>Just Do It!</a:t>
          </a:r>
        </a:p>
      </dsp:txBody>
      <dsp:txXfrm>
        <a:off x="341345" y="2455197"/>
        <a:ext cx="1457622" cy="1457622"/>
      </dsp:txXfrm>
    </dsp:sp>
    <dsp:sp modelId="{41B56491-7A85-4040-854D-C129CBF70351}">
      <dsp:nvSpPr>
        <dsp:cNvPr id="0" name=""/>
        <dsp:cNvSpPr/>
      </dsp:nvSpPr>
      <dsp:spPr>
        <a:xfrm>
          <a:off x="2160503" y="2376343"/>
          <a:ext cx="1615330" cy="1615330"/>
        </a:xfrm>
        <a:prstGeom prst="roundRect">
          <a:avLst/>
        </a:prstGeom>
        <a:solidFill>
          <a:srgbClr val="49ACC8"/>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Collaborations required </a:t>
          </a:r>
        </a:p>
        <a:p>
          <a:pPr marL="0" lvl="0" indent="0" algn="ctr" defTabSz="711200">
            <a:lnSpc>
              <a:spcPct val="90000"/>
            </a:lnSpc>
            <a:spcBef>
              <a:spcPct val="0"/>
            </a:spcBef>
            <a:spcAft>
              <a:spcPct val="35000"/>
            </a:spcAft>
            <a:buNone/>
          </a:pPr>
          <a:r>
            <a:rPr lang="en-US" sz="1600" kern="1200" dirty="0"/>
            <a:t>but do-able</a:t>
          </a:r>
        </a:p>
      </dsp:txBody>
      <dsp:txXfrm>
        <a:off x="2239357" y="2455197"/>
        <a:ext cx="1457622" cy="1457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4AFC4-7831-5744-97A7-360B9A509C3C}">
      <dsp:nvSpPr>
        <dsp:cNvPr id="0" name=""/>
        <dsp:cNvSpPr/>
      </dsp:nvSpPr>
      <dsp:spPr>
        <a:xfrm>
          <a:off x="301099" y="0"/>
          <a:ext cx="3436125" cy="3436125"/>
        </a:xfrm>
        <a:prstGeom prst="quadArrow">
          <a:avLst>
            <a:gd name="adj1" fmla="val 2000"/>
            <a:gd name="adj2" fmla="val 4000"/>
            <a:gd name="adj3" fmla="val 5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6949F0-7E79-CE43-B70F-76FF8F7DE410}">
      <dsp:nvSpPr>
        <dsp:cNvPr id="0" name=""/>
        <dsp:cNvSpPr/>
      </dsp:nvSpPr>
      <dsp:spPr>
        <a:xfrm>
          <a:off x="524448" y="223348"/>
          <a:ext cx="1374450" cy="1374450"/>
        </a:xfrm>
        <a:prstGeom prst="roundRect">
          <a:avLst/>
        </a:prstGeom>
        <a:solidFill>
          <a:srgbClr val="330072"/>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Complex but small scale</a:t>
          </a:r>
        </a:p>
      </dsp:txBody>
      <dsp:txXfrm>
        <a:off x="591543" y="290443"/>
        <a:ext cx="1240260" cy="1240260"/>
      </dsp:txXfrm>
    </dsp:sp>
    <dsp:sp modelId="{8CC2FAEF-0D51-354B-AD62-81D4835AF471}">
      <dsp:nvSpPr>
        <dsp:cNvPr id="0" name=""/>
        <dsp:cNvSpPr/>
      </dsp:nvSpPr>
      <dsp:spPr>
        <a:xfrm>
          <a:off x="2139426" y="223348"/>
          <a:ext cx="1374450" cy="1374450"/>
        </a:xfrm>
        <a:prstGeom prst="roundRect">
          <a:avLst/>
        </a:prstGeom>
        <a:solidFill>
          <a:srgbClr val="5076C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Very complex, requires blue-sky thinking!</a:t>
          </a:r>
        </a:p>
      </dsp:txBody>
      <dsp:txXfrm>
        <a:off x="2206521" y="290443"/>
        <a:ext cx="1240260" cy="1240260"/>
      </dsp:txXfrm>
    </dsp:sp>
    <dsp:sp modelId="{4266C167-D4E3-A74A-9252-1A0A3F20543B}">
      <dsp:nvSpPr>
        <dsp:cNvPr id="0" name=""/>
        <dsp:cNvSpPr/>
      </dsp:nvSpPr>
      <dsp:spPr>
        <a:xfrm>
          <a:off x="524448" y="1838326"/>
          <a:ext cx="1374450" cy="1374450"/>
        </a:xfrm>
        <a:prstGeom prst="roundRect">
          <a:avLst/>
        </a:prstGeom>
        <a:solidFill>
          <a:srgbClr val="6CAB1C"/>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Simple and meaningful</a:t>
          </a:r>
        </a:p>
        <a:p>
          <a:pPr marL="0" lvl="0" indent="0" algn="ctr" defTabSz="577850">
            <a:lnSpc>
              <a:spcPct val="90000"/>
            </a:lnSpc>
            <a:spcBef>
              <a:spcPct val="0"/>
            </a:spcBef>
            <a:spcAft>
              <a:spcPct val="35000"/>
            </a:spcAft>
            <a:buNone/>
          </a:pPr>
          <a:r>
            <a:rPr lang="en-US" sz="1300" kern="1200" dirty="0"/>
            <a:t>Just Do It!</a:t>
          </a:r>
        </a:p>
      </dsp:txBody>
      <dsp:txXfrm>
        <a:off x="591543" y="1905421"/>
        <a:ext cx="1240260" cy="1240260"/>
      </dsp:txXfrm>
    </dsp:sp>
    <dsp:sp modelId="{41B56491-7A85-4040-854D-C129CBF70351}">
      <dsp:nvSpPr>
        <dsp:cNvPr id="0" name=""/>
        <dsp:cNvSpPr/>
      </dsp:nvSpPr>
      <dsp:spPr>
        <a:xfrm>
          <a:off x="2139426" y="1838326"/>
          <a:ext cx="1374450" cy="1374450"/>
        </a:xfrm>
        <a:prstGeom prst="roundRect">
          <a:avLst/>
        </a:prstGeom>
        <a:solidFill>
          <a:srgbClr val="49ACC8"/>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Collaborations required </a:t>
          </a:r>
        </a:p>
        <a:p>
          <a:pPr marL="0" lvl="0" indent="0" algn="ctr" defTabSz="577850">
            <a:lnSpc>
              <a:spcPct val="90000"/>
            </a:lnSpc>
            <a:spcBef>
              <a:spcPct val="0"/>
            </a:spcBef>
            <a:spcAft>
              <a:spcPct val="35000"/>
            </a:spcAft>
            <a:buNone/>
          </a:pPr>
          <a:r>
            <a:rPr lang="en-US" sz="1300" kern="1200" dirty="0"/>
            <a:t>but do-able</a:t>
          </a:r>
        </a:p>
      </dsp:txBody>
      <dsp:txXfrm>
        <a:off x="2206521" y="1905421"/>
        <a:ext cx="1240260" cy="1240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4AFC4-7831-5744-97A7-360B9A509C3C}">
      <dsp:nvSpPr>
        <dsp:cNvPr id="0" name=""/>
        <dsp:cNvSpPr/>
      </dsp:nvSpPr>
      <dsp:spPr>
        <a:xfrm>
          <a:off x="301099" y="0"/>
          <a:ext cx="3436125" cy="3436125"/>
        </a:xfrm>
        <a:prstGeom prst="quadArrow">
          <a:avLst>
            <a:gd name="adj1" fmla="val 2000"/>
            <a:gd name="adj2" fmla="val 4000"/>
            <a:gd name="adj3" fmla="val 5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6949F0-7E79-CE43-B70F-76FF8F7DE410}">
      <dsp:nvSpPr>
        <dsp:cNvPr id="0" name=""/>
        <dsp:cNvSpPr/>
      </dsp:nvSpPr>
      <dsp:spPr>
        <a:xfrm>
          <a:off x="524448" y="223348"/>
          <a:ext cx="1374450" cy="1374450"/>
        </a:xfrm>
        <a:prstGeom prst="roundRect">
          <a:avLst/>
        </a:prstGeom>
        <a:solidFill>
          <a:srgbClr val="330072"/>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Complex but small scale</a:t>
          </a:r>
        </a:p>
      </dsp:txBody>
      <dsp:txXfrm>
        <a:off x="591543" y="290443"/>
        <a:ext cx="1240260" cy="1240260"/>
      </dsp:txXfrm>
    </dsp:sp>
    <dsp:sp modelId="{8CC2FAEF-0D51-354B-AD62-81D4835AF471}">
      <dsp:nvSpPr>
        <dsp:cNvPr id="0" name=""/>
        <dsp:cNvSpPr/>
      </dsp:nvSpPr>
      <dsp:spPr>
        <a:xfrm>
          <a:off x="2139426" y="223348"/>
          <a:ext cx="1374450" cy="1374450"/>
        </a:xfrm>
        <a:prstGeom prst="roundRect">
          <a:avLst/>
        </a:prstGeom>
        <a:solidFill>
          <a:srgbClr val="5076C0"/>
        </a:solidFill>
        <a:ln w="25400" cap="flat" cmpd="sng" algn="ctr">
          <a:solidFill>
            <a:srgbClr val="C1CBB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Very complex, requires blue-sky thinking!</a:t>
          </a:r>
        </a:p>
      </dsp:txBody>
      <dsp:txXfrm>
        <a:off x="2206521" y="290443"/>
        <a:ext cx="1240260" cy="1240260"/>
      </dsp:txXfrm>
    </dsp:sp>
    <dsp:sp modelId="{4266C167-D4E3-A74A-9252-1A0A3F20543B}">
      <dsp:nvSpPr>
        <dsp:cNvPr id="0" name=""/>
        <dsp:cNvSpPr/>
      </dsp:nvSpPr>
      <dsp:spPr>
        <a:xfrm>
          <a:off x="524448" y="1838326"/>
          <a:ext cx="1374450" cy="1374450"/>
        </a:xfrm>
        <a:prstGeom prst="roundRect">
          <a:avLst/>
        </a:prstGeom>
        <a:solidFill>
          <a:srgbClr val="6CAB1C"/>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Simple and meaningful</a:t>
          </a:r>
        </a:p>
        <a:p>
          <a:pPr marL="0" lvl="0" indent="0" algn="ctr" defTabSz="577850">
            <a:lnSpc>
              <a:spcPct val="90000"/>
            </a:lnSpc>
            <a:spcBef>
              <a:spcPct val="0"/>
            </a:spcBef>
            <a:spcAft>
              <a:spcPct val="35000"/>
            </a:spcAft>
            <a:buNone/>
          </a:pPr>
          <a:r>
            <a:rPr lang="en-US" sz="1300" kern="1200" dirty="0"/>
            <a:t>Just Do It!</a:t>
          </a:r>
        </a:p>
      </dsp:txBody>
      <dsp:txXfrm>
        <a:off x="591543" y="1905421"/>
        <a:ext cx="1240260" cy="1240260"/>
      </dsp:txXfrm>
    </dsp:sp>
    <dsp:sp modelId="{41B56491-7A85-4040-854D-C129CBF70351}">
      <dsp:nvSpPr>
        <dsp:cNvPr id="0" name=""/>
        <dsp:cNvSpPr/>
      </dsp:nvSpPr>
      <dsp:spPr>
        <a:xfrm>
          <a:off x="2139426" y="1838326"/>
          <a:ext cx="1374450" cy="1374450"/>
        </a:xfrm>
        <a:prstGeom prst="roundRect">
          <a:avLst/>
        </a:prstGeom>
        <a:solidFill>
          <a:srgbClr val="49ACC8"/>
        </a:solidFill>
        <a:ln w="25400" cap="flat" cmpd="sng" algn="ctr">
          <a:solidFill>
            <a:schemeClr val="bg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Collaborations required </a:t>
          </a:r>
        </a:p>
        <a:p>
          <a:pPr marL="0" lvl="0" indent="0" algn="ctr" defTabSz="577850">
            <a:lnSpc>
              <a:spcPct val="90000"/>
            </a:lnSpc>
            <a:spcBef>
              <a:spcPct val="0"/>
            </a:spcBef>
            <a:spcAft>
              <a:spcPct val="35000"/>
            </a:spcAft>
            <a:buNone/>
          </a:pPr>
          <a:r>
            <a:rPr lang="en-US" sz="1300" kern="1200" dirty="0"/>
            <a:t>but do-able</a:t>
          </a:r>
        </a:p>
      </dsp:txBody>
      <dsp:txXfrm>
        <a:off x="2206521" y="1905421"/>
        <a:ext cx="1240260" cy="1240260"/>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FC0C-18F4-9D4D-A6D5-15CBFB7B63FC}" type="datetimeFigureOut">
              <a:rPr lang="en-US" smtClean="0"/>
              <a:t>8/4/2022</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70E36C-216B-C146-9272-B0A69A5B5CD5}" type="slidenum">
              <a:rPr lang="en-US" smtClean="0"/>
              <a:t>‹#›</a:t>
            </a:fld>
            <a:endParaRPr lang="en-US" dirty="0"/>
          </a:p>
        </p:txBody>
      </p:sp>
    </p:spTree>
    <p:extLst>
      <p:ext uri="{BB962C8B-B14F-4D97-AF65-F5344CB8AC3E}">
        <p14:creationId xmlns:p14="http://schemas.microsoft.com/office/powerpoint/2010/main" val="2714728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8"/>
        <p:cNvGrpSpPr/>
        <p:nvPr/>
      </p:nvGrpSpPr>
      <p:grpSpPr>
        <a:xfrm>
          <a:off x="0" y="0"/>
          <a:ext cx="0" cy="0"/>
          <a:chOff x="0" y="0"/>
          <a:chExt cx="0" cy="0"/>
        </a:xfrm>
      </p:grpSpPr>
      <p:sp>
        <p:nvSpPr>
          <p:cNvPr id="19" name="Google Shape;19;p60"/>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60"/>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60"/>
          <p:cNvSpPr txBox="1">
            <a:spLocks noGrp="1"/>
          </p:cNvSpPr>
          <p:nvPr>
            <p:ph type="ctrTitle"/>
          </p:nvPr>
        </p:nvSpPr>
        <p:spPr>
          <a:xfrm>
            <a:off x="617220" y="1011936"/>
            <a:ext cx="5657850" cy="475488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6000"/>
              <a:buFont typeface="Calibri"/>
              <a:buNone/>
              <a:defRPr sz="6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60"/>
          <p:cNvSpPr txBox="1">
            <a:spLocks noGrp="1"/>
          </p:cNvSpPr>
          <p:nvPr>
            <p:ph type="subTitle" idx="1"/>
          </p:nvPr>
        </p:nvSpPr>
        <p:spPr>
          <a:xfrm>
            <a:off x="618779" y="5940828"/>
            <a:ext cx="5657850" cy="1524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900"/>
              </a:spcBef>
              <a:spcAft>
                <a:spcPts val="0"/>
              </a:spcAft>
              <a:buSzPts val="1800"/>
              <a:buNone/>
              <a:defRPr sz="1800" cap="none">
                <a:solidFill>
                  <a:schemeClr val="dk2"/>
                </a:solidFill>
                <a:latin typeface="Calibri"/>
                <a:ea typeface="Calibri"/>
                <a:cs typeface="Calibri"/>
                <a:sym typeface="Calibri"/>
              </a:defRPr>
            </a:lvl1pPr>
            <a:lvl2pPr lvl="1" algn="ctr">
              <a:lnSpc>
                <a:spcPct val="90000"/>
              </a:lnSpc>
              <a:spcBef>
                <a:spcPts val="150"/>
              </a:spcBef>
              <a:spcAft>
                <a:spcPts val="0"/>
              </a:spcAft>
              <a:buSzPts val="1800"/>
              <a:buNone/>
              <a:defRPr sz="1800"/>
            </a:lvl2pPr>
            <a:lvl3pPr lvl="2" algn="ctr">
              <a:lnSpc>
                <a:spcPct val="90000"/>
              </a:lnSpc>
              <a:spcBef>
                <a:spcPts val="300"/>
              </a:spcBef>
              <a:spcAft>
                <a:spcPts val="0"/>
              </a:spcAft>
              <a:buSzPts val="1800"/>
              <a:buNone/>
              <a:defRPr sz="1800"/>
            </a:lvl3pPr>
            <a:lvl4pPr lvl="3" algn="ctr">
              <a:lnSpc>
                <a:spcPct val="90000"/>
              </a:lnSpc>
              <a:spcBef>
                <a:spcPts val="300"/>
              </a:spcBef>
              <a:spcAft>
                <a:spcPts val="0"/>
              </a:spcAft>
              <a:buSzPts val="1500"/>
              <a:buNone/>
              <a:defRPr sz="1500"/>
            </a:lvl4pPr>
            <a:lvl5pPr lvl="4" algn="ctr">
              <a:lnSpc>
                <a:spcPct val="90000"/>
              </a:lnSpc>
              <a:spcBef>
                <a:spcPts val="300"/>
              </a:spcBef>
              <a:spcAft>
                <a:spcPts val="0"/>
              </a:spcAft>
              <a:buSzPts val="1500"/>
              <a:buNone/>
              <a:defRPr sz="1500"/>
            </a:lvl5pPr>
            <a:lvl6pPr lvl="5" algn="ctr">
              <a:lnSpc>
                <a:spcPct val="90000"/>
              </a:lnSpc>
              <a:spcBef>
                <a:spcPts val="300"/>
              </a:spcBef>
              <a:spcAft>
                <a:spcPts val="0"/>
              </a:spcAft>
              <a:buSzPts val="1500"/>
              <a:buNone/>
              <a:defRPr sz="1500"/>
            </a:lvl6pPr>
            <a:lvl7pPr lvl="6" algn="ctr">
              <a:lnSpc>
                <a:spcPct val="90000"/>
              </a:lnSpc>
              <a:spcBef>
                <a:spcPts val="300"/>
              </a:spcBef>
              <a:spcAft>
                <a:spcPts val="0"/>
              </a:spcAft>
              <a:buSzPts val="1500"/>
              <a:buNone/>
              <a:defRPr sz="1500"/>
            </a:lvl7pPr>
            <a:lvl8pPr lvl="7" algn="ctr">
              <a:lnSpc>
                <a:spcPct val="90000"/>
              </a:lnSpc>
              <a:spcBef>
                <a:spcPts val="300"/>
              </a:spcBef>
              <a:spcAft>
                <a:spcPts val="0"/>
              </a:spcAft>
              <a:buSzPts val="1500"/>
              <a:buNone/>
              <a:defRPr sz="1500"/>
            </a:lvl8pPr>
            <a:lvl9pPr lvl="8" algn="ctr">
              <a:lnSpc>
                <a:spcPct val="90000"/>
              </a:lnSpc>
              <a:spcBef>
                <a:spcPts val="300"/>
              </a:spcBef>
              <a:spcAft>
                <a:spcPts val="300"/>
              </a:spcAft>
              <a:buSzPts val="1500"/>
              <a:buNone/>
              <a:defRPr sz="1500"/>
            </a:lvl9pPr>
          </a:lstStyle>
          <a:p>
            <a:endParaRPr/>
          </a:p>
        </p:txBody>
      </p:sp>
      <p:sp>
        <p:nvSpPr>
          <p:cNvPr id="23" name="Google Shape;23;p60"/>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4" name="Google Shape;24;p60"/>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5" name="Google Shape;25;p60"/>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cxnSp>
        <p:nvCxnSpPr>
          <p:cNvPr id="26" name="Google Shape;26;p60"/>
          <p:cNvCxnSpPr/>
          <p:nvPr/>
        </p:nvCxnSpPr>
        <p:spPr>
          <a:xfrm>
            <a:off x="679308" y="5791200"/>
            <a:ext cx="5554980" cy="0"/>
          </a:xfrm>
          <a:prstGeom prst="straightConnector1">
            <a:avLst/>
          </a:prstGeom>
          <a:noFill/>
          <a:ln w="9525" cap="flat" cmpd="sng">
            <a:solidFill>
              <a:srgbClr val="7F7F7F"/>
            </a:solidFill>
            <a:prstDash val="solid"/>
            <a:round/>
            <a:headEnd type="none" w="sm" len="sm"/>
            <a:tailEnd type="none" w="sm" len="sm"/>
          </a:ln>
        </p:spPr>
      </p:cxnSp>
    </p:spTree>
    <p:extLst>
      <p:ext uri="{BB962C8B-B14F-4D97-AF65-F5344CB8AC3E}">
        <p14:creationId xmlns:p14="http://schemas.microsoft.com/office/powerpoint/2010/main" val="2219863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 Title and Text">
    <p:spTree>
      <p:nvGrpSpPr>
        <p:cNvPr id="1" name="Shape 93"/>
        <p:cNvGrpSpPr/>
        <p:nvPr/>
      </p:nvGrpSpPr>
      <p:grpSpPr>
        <a:xfrm>
          <a:off x="0" y="0"/>
          <a:ext cx="0" cy="0"/>
          <a:chOff x="0" y="0"/>
          <a:chExt cx="0" cy="0"/>
        </a:xfrm>
      </p:grpSpPr>
      <p:sp>
        <p:nvSpPr>
          <p:cNvPr id="94" name="Google Shape;94;p70"/>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95;p70"/>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70"/>
          <p:cNvSpPr txBox="1">
            <a:spLocks noGrp="1"/>
          </p:cNvSpPr>
          <p:nvPr>
            <p:ph type="title"/>
          </p:nvPr>
        </p:nvSpPr>
        <p:spPr>
          <a:xfrm rot="5400000">
            <a:off x="1808854" y="3651942"/>
            <a:ext cx="7676561" cy="1478756"/>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70"/>
          <p:cNvSpPr txBox="1">
            <a:spLocks noGrp="1"/>
          </p:cNvSpPr>
          <p:nvPr>
            <p:ph type="body" idx="1"/>
          </p:nvPr>
        </p:nvSpPr>
        <p:spPr>
          <a:xfrm rot="5400000">
            <a:off x="-1191520" y="2216047"/>
            <a:ext cx="7676560" cy="4350544"/>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98" name="Google Shape;98;p70"/>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9" name="Google Shape;99;p70"/>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0" name="Google Shape;100;p70"/>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635328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27"/>
        <p:cNvGrpSpPr/>
        <p:nvPr/>
      </p:nvGrpSpPr>
      <p:grpSpPr>
        <a:xfrm>
          <a:off x="0" y="0"/>
          <a:ext cx="0" cy="0"/>
          <a:chOff x="0" y="0"/>
          <a:chExt cx="0" cy="0"/>
        </a:xfrm>
      </p:grpSpPr>
      <p:sp>
        <p:nvSpPr>
          <p:cNvPr id="28" name="Google Shape;28;p61"/>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29;p61"/>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30;p61"/>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61"/>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61"/>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33955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Content with Caption">
    <p:spTree>
      <p:nvGrpSpPr>
        <p:cNvPr id="1" name="Shape 33"/>
        <p:cNvGrpSpPr/>
        <p:nvPr/>
      </p:nvGrpSpPr>
      <p:grpSpPr>
        <a:xfrm>
          <a:off x="0" y="0"/>
          <a:ext cx="0" cy="0"/>
          <a:chOff x="0" y="0"/>
          <a:chExt cx="0" cy="0"/>
        </a:xfrm>
      </p:grpSpPr>
      <p:sp>
        <p:nvSpPr>
          <p:cNvPr id="34" name="Google Shape;34;p62"/>
          <p:cNvSpPr/>
          <p:nvPr/>
        </p:nvSpPr>
        <p:spPr>
          <a:xfrm>
            <a:off x="10" y="0"/>
            <a:ext cx="2278570" cy="9144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62"/>
          <p:cNvSpPr/>
          <p:nvPr/>
        </p:nvSpPr>
        <p:spPr>
          <a:xfrm>
            <a:off x="2272540" y="0"/>
            <a:ext cx="36005" cy="9144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62"/>
          <p:cNvSpPr txBox="1">
            <a:spLocks noGrp="1"/>
          </p:cNvSpPr>
          <p:nvPr>
            <p:ph type="title"/>
          </p:nvPr>
        </p:nvSpPr>
        <p:spPr>
          <a:xfrm>
            <a:off x="257175" y="792479"/>
            <a:ext cx="1800225" cy="3048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2700"/>
              <a:buFont typeface="Calibri"/>
              <a:buNone/>
              <a:defRPr sz="27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2"/>
          <p:cNvSpPr txBox="1">
            <a:spLocks noGrp="1"/>
          </p:cNvSpPr>
          <p:nvPr>
            <p:ph type="body" idx="1"/>
          </p:nvPr>
        </p:nvSpPr>
        <p:spPr>
          <a:xfrm>
            <a:off x="2595178" y="975360"/>
            <a:ext cx="3757045" cy="70104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38" name="Google Shape;38;p62"/>
          <p:cNvSpPr txBox="1">
            <a:spLocks noGrp="1"/>
          </p:cNvSpPr>
          <p:nvPr>
            <p:ph type="body" idx="2"/>
          </p:nvPr>
        </p:nvSpPr>
        <p:spPr>
          <a:xfrm>
            <a:off x="257175" y="3901440"/>
            <a:ext cx="1800225" cy="45054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900"/>
              </a:spcBef>
              <a:spcAft>
                <a:spcPts val="0"/>
              </a:spcAft>
              <a:buSzPts val="1125"/>
              <a:buNone/>
              <a:defRPr sz="1125">
                <a:solidFill>
                  <a:srgbClr val="FFFFFF"/>
                </a:solidFill>
              </a:defRPr>
            </a:lvl1pPr>
            <a:lvl2pPr marL="914400" lvl="1" indent="-228600" algn="l">
              <a:lnSpc>
                <a:spcPct val="90000"/>
              </a:lnSpc>
              <a:spcBef>
                <a:spcPts val="150"/>
              </a:spcBef>
              <a:spcAft>
                <a:spcPts val="0"/>
              </a:spcAft>
              <a:buSzPts val="900"/>
              <a:buNone/>
              <a:defRPr sz="900"/>
            </a:lvl2pPr>
            <a:lvl3pPr marL="1371600" lvl="2" indent="-228600" algn="l">
              <a:lnSpc>
                <a:spcPct val="90000"/>
              </a:lnSpc>
              <a:spcBef>
                <a:spcPts val="300"/>
              </a:spcBef>
              <a:spcAft>
                <a:spcPts val="0"/>
              </a:spcAft>
              <a:buSzPts val="750"/>
              <a:buNone/>
              <a:defRPr sz="750"/>
            </a:lvl3pPr>
            <a:lvl4pPr marL="1828800" lvl="3" indent="-228600" algn="l">
              <a:lnSpc>
                <a:spcPct val="90000"/>
              </a:lnSpc>
              <a:spcBef>
                <a:spcPts val="300"/>
              </a:spcBef>
              <a:spcAft>
                <a:spcPts val="0"/>
              </a:spcAft>
              <a:buSzPts val="675"/>
              <a:buNone/>
              <a:defRPr sz="675"/>
            </a:lvl4pPr>
            <a:lvl5pPr marL="2286000" lvl="4" indent="-228600" algn="l">
              <a:lnSpc>
                <a:spcPct val="90000"/>
              </a:lnSpc>
              <a:spcBef>
                <a:spcPts val="300"/>
              </a:spcBef>
              <a:spcAft>
                <a:spcPts val="0"/>
              </a:spcAft>
              <a:buSzPts val="675"/>
              <a:buNone/>
              <a:defRPr sz="675"/>
            </a:lvl5pPr>
            <a:lvl6pPr marL="2743200" lvl="5" indent="-228600" algn="l">
              <a:lnSpc>
                <a:spcPct val="90000"/>
              </a:lnSpc>
              <a:spcBef>
                <a:spcPts val="300"/>
              </a:spcBef>
              <a:spcAft>
                <a:spcPts val="0"/>
              </a:spcAft>
              <a:buSzPts val="675"/>
              <a:buNone/>
              <a:defRPr sz="675"/>
            </a:lvl6pPr>
            <a:lvl7pPr marL="3200400" lvl="6" indent="-228600" algn="l">
              <a:lnSpc>
                <a:spcPct val="90000"/>
              </a:lnSpc>
              <a:spcBef>
                <a:spcPts val="300"/>
              </a:spcBef>
              <a:spcAft>
                <a:spcPts val="0"/>
              </a:spcAft>
              <a:buSzPts val="675"/>
              <a:buNone/>
              <a:defRPr sz="675"/>
            </a:lvl7pPr>
            <a:lvl8pPr marL="3657600" lvl="7" indent="-228600" algn="l">
              <a:lnSpc>
                <a:spcPct val="90000"/>
              </a:lnSpc>
              <a:spcBef>
                <a:spcPts val="300"/>
              </a:spcBef>
              <a:spcAft>
                <a:spcPts val="0"/>
              </a:spcAft>
              <a:buSzPts val="675"/>
              <a:buNone/>
              <a:defRPr sz="675"/>
            </a:lvl8pPr>
            <a:lvl9pPr marL="4114800" lvl="8" indent="-228600" algn="l">
              <a:lnSpc>
                <a:spcPct val="90000"/>
              </a:lnSpc>
              <a:spcBef>
                <a:spcPts val="300"/>
              </a:spcBef>
              <a:spcAft>
                <a:spcPts val="300"/>
              </a:spcAft>
              <a:buSzPts val="675"/>
              <a:buNone/>
              <a:defRPr sz="675"/>
            </a:lvl9pPr>
          </a:lstStyle>
          <a:p>
            <a:endParaRPr/>
          </a:p>
        </p:txBody>
      </p:sp>
      <p:sp>
        <p:nvSpPr>
          <p:cNvPr id="39" name="Google Shape;39;p62"/>
          <p:cNvSpPr txBox="1">
            <a:spLocks noGrp="1"/>
          </p:cNvSpPr>
          <p:nvPr>
            <p:ph type="dt" idx="10"/>
          </p:nvPr>
        </p:nvSpPr>
        <p:spPr>
          <a:xfrm>
            <a:off x="261851" y="8613049"/>
            <a:ext cx="147291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2"/>
          <p:cNvSpPr txBox="1">
            <a:spLocks noGrp="1"/>
          </p:cNvSpPr>
          <p:nvPr>
            <p:ph type="ftr" idx="11"/>
          </p:nvPr>
        </p:nvSpPr>
        <p:spPr>
          <a:xfrm>
            <a:off x="2700337" y="8613049"/>
            <a:ext cx="2614613"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1" name="Google Shape;41;p62"/>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788">
                <a:solidFill>
                  <a:schemeClr val="dk2"/>
                </a:solidFill>
                <a:latin typeface="Calibri"/>
                <a:ea typeface="Calibri"/>
                <a:cs typeface="Calibri"/>
                <a:sym typeface="Calibri"/>
              </a:defRPr>
            </a:lvl1pPr>
            <a:lvl2pPr marL="0" lvl="1" indent="0" algn="r">
              <a:spcBef>
                <a:spcPts val="0"/>
              </a:spcBef>
              <a:buNone/>
              <a:defRPr sz="788">
                <a:solidFill>
                  <a:schemeClr val="dk2"/>
                </a:solidFill>
                <a:latin typeface="Calibri"/>
                <a:ea typeface="Calibri"/>
                <a:cs typeface="Calibri"/>
                <a:sym typeface="Calibri"/>
              </a:defRPr>
            </a:lvl2pPr>
            <a:lvl3pPr marL="0" lvl="2" indent="0" algn="r">
              <a:spcBef>
                <a:spcPts val="0"/>
              </a:spcBef>
              <a:buNone/>
              <a:defRPr sz="788">
                <a:solidFill>
                  <a:schemeClr val="dk2"/>
                </a:solidFill>
                <a:latin typeface="Calibri"/>
                <a:ea typeface="Calibri"/>
                <a:cs typeface="Calibri"/>
                <a:sym typeface="Calibri"/>
              </a:defRPr>
            </a:lvl3pPr>
            <a:lvl4pPr marL="0" lvl="3" indent="0" algn="r">
              <a:spcBef>
                <a:spcPts val="0"/>
              </a:spcBef>
              <a:buNone/>
              <a:defRPr sz="788">
                <a:solidFill>
                  <a:schemeClr val="dk2"/>
                </a:solidFill>
                <a:latin typeface="Calibri"/>
                <a:ea typeface="Calibri"/>
                <a:cs typeface="Calibri"/>
                <a:sym typeface="Calibri"/>
              </a:defRPr>
            </a:lvl4pPr>
            <a:lvl5pPr marL="0" lvl="4" indent="0" algn="r">
              <a:spcBef>
                <a:spcPts val="0"/>
              </a:spcBef>
              <a:buNone/>
              <a:defRPr sz="788">
                <a:solidFill>
                  <a:schemeClr val="dk2"/>
                </a:solidFill>
                <a:latin typeface="Calibri"/>
                <a:ea typeface="Calibri"/>
                <a:cs typeface="Calibri"/>
                <a:sym typeface="Calibri"/>
              </a:defRPr>
            </a:lvl5pPr>
            <a:lvl6pPr marL="0" lvl="5" indent="0" algn="r">
              <a:spcBef>
                <a:spcPts val="0"/>
              </a:spcBef>
              <a:buNone/>
              <a:defRPr sz="788">
                <a:solidFill>
                  <a:schemeClr val="dk2"/>
                </a:solidFill>
                <a:latin typeface="Calibri"/>
                <a:ea typeface="Calibri"/>
                <a:cs typeface="Calibri"/>
                <a:sym typeface="Calibri"/>
              </a:defRPr>
            </a:lvl6pPr>
            <a:lvl7pPr marL="0" lvl="6" indent="0" algn="r">
              <a:spcBef>
                <a:spcPts val="0"/>
              </a:spcBef>
              <a:buNone/>
              <a:defRPr sz="788">
                <a:solidFill>
                  <a:schemeClr val="dk2"/>
                </a:solidFill>
                <a:latin typeface="Calibri"/>
                <a:ea typeface="Calibri"/>
                <a:cs typeface="Calibri"/>
                <a:sym typeface="Calibri"/>
              </a:defRPr>
            </a:lvl7pPr>
            <a:lvl8pPr marL="0" lvl="7" indent="0" algn="r">
              <a:spcBef>
                <a:spcPts val="0"/>
              </a:spcBef>
              <a:buNone/>
              <a:defRPr sz="788">
                <a:solidFill>
                  <a:schemeClr val="dk2"/>
                </a:solidFill>
                <a:latin typeface="Calibri"/>
                <a:ea typeface="Calibri"/>
                <a:cs typeface="Calibri"/>
                <a:sym typeface="Calibri"/>
              </a:defRPr>
            </a:lvl8pPr>
            <a:lvl9pPr marL="0" lvl="8" indent="0" algn="r">
              <a:spcBef>
                <a:spcPts val="0"/>
              </a:spcBef>
              <a:buNone/>
              <a:defRPr sz="788">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16424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2"/>
        <p:cNvGrpSpPr/>
        <p:nvPr/>
      </p:nvGrpSpPr>
      <p:grpSpPr>
        <a:xfrm>
          <a:off x="0" y="0"/>
          <a:ext cx="0" cy="0"/>
          <a:chOff x="0" y="0"/>
          <a:chExt cx="0" cy="0"/>
        </a:xfrm>
      </p:grpSpPr>
      <p:sp>
        <p:nvSpPr>
          <p:cNvPr id="43" name="Google Shape;43;p63"/>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3"/>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63"/>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6" name="Google Shape;46;p63"/>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99424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 Header">
    <p:bg>
      <p:bgPr>
        <a:solidFill>
          <a:schemeClr val="lt1"/>
        </a:solidFill>
        <a:effectLst/>
      </p:bgPr>
    </p:bg>
    <p:spTree>
      <p:nvGrpSpPr>
        <p:cNvPr id="1" name="Shape 53"/>
        <p:cNvGrpSpPr/>
        <p:nvPr/>
      </p:nvGrpSpPr>
      <p:grpSpPr>
        <a:xfrm>
          <a:off x="0" y="0"/>
          <a:ext cx="0" cy="0"/>
          <a:chOff x="0" y="0"/>
          <a:chExt cx="0" cy="0"/>
        </a:xfrm>
      </p:grpSpPr>
      <p:sp>
        <p:nvSpPr>
          <p:cNvPr id="54" name="Google Shape;54;p65"/>
          <p:cNvSpPr/>
          <p:nvPr/>
        </p:nvSpPr>
        <p:spPr>
          <a:xfrm>
            <a:off x="1787" y="8534400"/>
            <a:ext cx="6856214"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65"/>
          <p:cNvSpPr/>
          <p:nvPr/>
        </p:nvSpPr>
        <p:spPr>
          <a:xfrm>
            <a:off x="10" y="844575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65"/>
          <p:cNvSpPr txBox="1">
            <a:spLocks noGrp="1"/>
          </p:cNvSpPr>
          <p:nvPr>
            <p:ph type="title"/>
          </p:nvPr>
        </p:nvSpPr>
        <p:spPr>
          <a:xfrm>
            <a:off x="617220" y="1011936"/>
            <a:ext cx="5657850" cy="475488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6000"/>
              <a:buFont typeface="Calibri"/>
              <a:buNone/>
              <a:defRPr sz="6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65"/>
          <p:cNvSpPr txBox="1">
            <a:spLocks noGrp="1"/>
          </p:cNvSpPr>
          <p:nvPr>
            <p:ph type="body" idx="1"/>
          </p:nvPr>
        </p:nvSpPr>
        <p:spPr>
          <a:xfrm>
            <a:off x="617220" y="5937504"/>
            <a:ext cx="5657850" cy="1524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900"/>
              </a:spcBef>
              <a:spcAft>
                <a:spcPts val="0"/>
              </a:spcAft>
              <a:buSzPts val="1800"/>
              <a:buNone/>
              <a:defRPr sz="1800" cap="none">
                <a:solidFill>
                  <a:schemeClr val="dk2"/>
                </a:solidFill>
                <a:latin typeface="Calibri"/>
                <a:ea typeface="Calibri"/>
                <a:cs typeface="Calibri"/>
                <a:sym typeface="Calibri"/>
              </a:defRPr>
            </a:lvl1pPr>
            <a:lvl2pPr marL="914400" lvl="1" indent="-228600" algn="l">
              <a:lnSpc>
                <a:spcPct val="90000"/>
              </a:lnSpc>
              <a:spcBef>
                <a:spcPts val="150"/>
              </a:spcBef>
              <a:spcAft>
                <a:spcPts val="0"/>
              </a:spcAft>
              <a:buSzPts val="1350"/>
              <a:buNone/>
              <a:defRPr sz="1350">
                <a:solidFill>
                  <a:srgbClr val="888888"/>
                </a:solidFill>
              </a:defRPr>
            </a:lvl2pPr>
            <a:lvl3pPr marL="1371600" lvl="2" indent="-228600" algn="l">
              <a:lnSpc>
                <a:spcPct val="90000"/>
              </a:lnSpc>
              <a:spcBef>
                <a:spcPts val="300"/>
              </a:spcBef>
              <a:spcAft>
                <a:spcPts val="0"/>
              </a:spcAft>
              <a:buSzPts val="1200"/>
              <a:buNone/>
              <a:defRPr sz="1200">
                <a:solidFill>
                  <a:srgbClr val="888888"/>
                </a:solidFill>
              </a:defRPr>
            </a:lvl3pPr>
            <a:lvl4pPr marL="1828800" lvl="3" indent="-228600" algn="l">
              <a:lnSpc>
                <a:spcPct val="90000"/>
              </a:lnSpc>
              <a:spcBef>
                <a:spcPts val="300"/>
              </a:spcBef>
              <a:spcAft>
                <a:spcPts val="0"/>
              </a:spcAft>
              <a:buSzPts val="1050"/>
              <a:buNone/>
              <a:defRPr sz="1050">
                <a:solidFill>
                  <a:srgbClr val="888888"/>
                </a:solidFill>
              </a:defRPr>
            </a:lvl4pPr>
            <a:lvl5pPr marL="2286000" lvl="4" indent="-228600" algn="l">
              <a:lnSpc>
                <a:spcPct val="90000"/>
              </a:lnSpc>
              <a:spcBef>
                <a:spcPts val="300"/>
              </a:spcBef>
              <a:spcAft>
                <a:spcPts val="0"/>
              </a:spcAft>
              <a:buSzPts val="1050"/>
              <a:buNone/>
              <a:defRPr sz="1050">
                <a:solidFill>
                  <a:srgbClr val="888888"/>
                </a:solidFill>
              </a:defRPr>
            </a:lvl5pPr>
            <a:lvl6pPr marL="2743200" lvl="5" indent="-228600" algn="l">
              <a:lnSpc>
                <a:spcPct val="90000"/>
              </a:lnSpc>
              <a:spcBef>
                <a:spcPts val="300"/>
              </a:spcBef>
              <a:spcAft>
                <a:spcPts val="0"/>
              </a:spcAft>
              <a:buSzPts val="1050"/>
              <a:buNone/>
              <a:defRPr sz="1050">
                <a:solidFill>
                  <a:srgbClr val="888888"/>
                </a:solidFill>
              </a:defRPr>
            </a:lvl6pPr>
            <a:lvl7pPr marL="3200400" lvl="6" indent="-228600" algn="l">
              <a:lnSpc>
                <a:spcPct val="90000"/>
              </a:lnSpc>
              <a:spcBef>
                <a:spcPts val="300"/>
              </a:spcBef>
              <a:spcAft>
                <a:spcPts val="0"/>
              </a:spcAft>
              <a:buSzPts val="1050"/>
              <a:buNone/>
              <a:defRPr sz="1050">
                <a:solidFill>
                  <a:srgbClr val="888888"/>
                </a:solidFill>
              </a:defRPr>
            </a:lvl7pPr>
            <a:lvl8pPr marL="3657600" lvl="7" indent="-228600" algn="l">
              <a:lnSpc>
                <a:spcPct val="90000"/>
              </a:lnSpc>
              <a:spcBef>
                <a:spcPts val="300"/>
              </a:spcBef>
              <a:spcAft>
                <a:spcPts val="0"/>
              </a:spcAft>
              <a:buSzPts val="1050"/>
              <a:buNone/>
              <a:defRPr sz="1050">
                <a:solidFill>
                  <a:srgbClr val="888888"/>
                </a:solidFill>
              </a:defRPr>
            </a:lvl8pPr>
            <a:lvl9pPr marL="4114800" lvl="8" indent="-228600" algn="l">
              <a:lnSpc>
                <a:spcPct val="90000"/>
              </a:lnSpc>
              <a:spcBef>
                <a:spcPts val="300"/>
              </a:spcBef>
              <a:spcAft>
                <a:spcPts val="300"/>
              </a:spcAft>
              <a:buSzPts val="1050"/>
              <a:buNone/>
              <a:defRPr sz="1050">
                <a:solidFill>
                  <a:srgbClr val="888888"/>
                </a:solidFill>
              </a:defRPr>
            </a:lvl9pPr>
          </a:lstStyle>
          <a:p>
            <a:endParaRPr/>
          </a:p>
        </p:txBody>
      </p:sp>
      <p:sp>
        <p:nvSpPr>
          <p:cNvPr id="58" name="Google Shape;58;p65"/>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9" name="Google Shape;59;p65"/>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0" name="Google Shape;60;p65"/>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cxnSp>
        <p:nvCxnSpPr>
          <p:cNvPr id="61" name="Google Shape;61;p65"/>
          <p:cNvCxnSpPr/>
          <p:nvPr/>
        </p:nvCxnSpPr>
        <p:spPr>
          <a:xfrm>
            <a:off x="679308" y="5791200"/>
            <a:ext cx="5554980" cy="0"/>
          </a:xfrm>
          <a:prstGeom prst="straightConnector1">
            <a:avLst/>
          </a:prstGeom>
          <a:noFill/>
          <a:ln w="9525" cap="flat" cmpd="sng">
            <a:solidFill>
              <a:srgbClr val="7F7F7F"/>
            </a:solidFill>
            <a:prstDash val="solid"/>
            <a:round/>
            <a:headEnd type="none" w="sm" len="sm"/>
            <a:tailEnd type="none" w="sm" len="sm"/>
          </a:ln>
        </p:spPr>
      </p:cxnSp>
    </p:spTree>
    <p:extLst>
      <p:ext uri="{BB962C8B-B14F-4D97-AF65-F5344CB8AC3E}">
        <p14:creationId xmlns:p14="http://schemas.microsoft.com/office/powerpoint/2010/main" val="320529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62"/>
        <p:cNvGrpSpPr/>
        <p:nvPr/>
      </p:nvGrpSpPr>
      <p:grpSpPr>
        <a:xfrm>
          <a:off x="0" y="0"/>
          <a:ext cx="0" cy="0"/>
          <a:chOff x="0" y="0"/>
          <a:chExt cx="0" cy="0"/>
        </a:xfrm>
      </p:grpSpPr>
      <p:sp>
        <p:nvSpPr>
          <p:cNvPr id="63" name="Google Shape;63;p66"/>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66"/>
          <p:cNvSpPr txBox="1">
            <a:spLocks noGrp="1"/>
          </p:cNvSpPr>
          <p:nvPr>
            <p:ph type="body" idx="1"/>
          </p:nvPr>
        </p:nvSpPr>
        <p:spPr>
          <a:xfrm>
            <a:off x="617220" y="2460979"/>
            <a:ext cx="2777490" cy="536448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65" name="Google Shape;65;p66"/>
          <p:cNvSpPr txBox="1">
            <a:spLocks noGrp="1"/>
          </p:cNvSpPr>
          <p:nvPr>
            <p:ph type="body" idx="2"/>
          </p:nvPr>
        </p:nvSpPr>
        <p:spPr>
          <a:xfrm>
            <a:off x="3497580" y="2460982"/>
            <a:ext cx="2777490" cy="5364479"/>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66" name="Google Shape;66;p66"/>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7" name="Google Shape;67;p66"/>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66"/>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408608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9"/>
        <p:cNvGrpSpPr/>
        <p:nvPr/>
      </p:nvGrpSpPr>
      <p:grpSpPr>
        <a:xfrm>
          <a:off x="0" y="0"/>
          <a:ext cx="0" cy="0"/>
          <a:chOff x="0" y="0"/>
          <a:chExt cx="0" cy="0"/>
        </a:xfrm>
      </p:grpSpPr>
      <p:sp>
        <p:nvSpPr>
          <p:cNvPr id="70" name="Google Shape;70;p67"/>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67"/>
          <p:cNvSpPr txBox="1">
            <a:spLocks noGrp="1"/>
          </p:cNvSpPr>
          <p:nvPr>
            <p:ph type="body" idx="1"/>
          </p:nvPr>
        </p:nvSpPr>
        <p:spPr>
          <a:xfrm>
            <a:off x="617220" y="2461403"/>
            <a:ext cx="2777490" cy="981709"/>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900"/>
              </a:spcBef>
              <a:spcAft>
                <a:spcPts val="0"/>
              </a:spcAft>
              <a:buSzPts val="1500"/>
              <a:buNone/>
              <a:defRPr sz="1500" b="0" cap="none">
                <a:solidFill>
                  <a:schemeClr val="dk2"/>
                </a:solidFill>
              </a:defRPr>
            </a:lvl1pPr>
            <a:lvl2pPr marL="914400" lvl="1" indent="-228600" algn="l">
              <a:lnSpc>
                <a:spcPct val="90000"/>
              </a:lnSpc>
              <a:spcBef>
                <a:spcPts val="150"/>
              </a:spcBef>
              <a:spcAft>
                <a:spcPts val="0"/>
              </a:spcAft>
              <a:buSzPts val="1500"/>
              <a:buNone/>
              <a:defRPr sz="1500" b="1"/>
            </a:lvl2pPr>
            <a:lvl3pPr marL="1371600" lvl="2" indent="-228600" algn="l">
              <a:lnSpc>
                <a:spcPct val="90000"/>
              </a:lnSpc>
              <a:spcBef>
                <a:spcPts val="300"/>
              </a:spcBef>
              <a:spcAft>
                <a:spcPts val="0"/>
              </a:spcAft>
              <a:buSzPts val="1350"/>
              <a:buNone/>
              <a:defRPr sz="1350" b="1"/>
            </a:lvl3pPr>
            <a:lvl4pPr marL="1828800" lvl="3" indent="-228600" algn="l">
              <a:lnSpc>
                <a:spcPct val="90000"/>
              </a:lnSpc>
              <a:spcBef>
                <a:spcPts val="300"/>
              </a:spcBef>
              <a:spcAft>
                <a:spcPts val="0"/>
              </a:spcAft>
              <a:buSzPts val="1200"/>
              <a:buNone/>
              <a:defRPr sz="1200" b="1"/>
            </a:lvl4pPr>
            <a:lvl5pPr marL="2286000" lvl="4" indent="-228600" algn="l">
              <a:lnSpc>
                <a:spcPct val="90000"/>
              </a:lnSpc>
              <a:spcBef>
                <a:spcPts val="300"/>
              </a:spcBef>
              <a:spcAft>
                <a:spcPts val="0"/>
              </a:spcAft>
              <a:buSzPts val="1200"/>
              <a:buNone/>
              <a:defRPr sz="1200" b="1"/>
            </a:lvl5pPr>
            <a:lvl6pPr marL="2743200" lvl="5" indent="-228600" algn="l">
              <a:lnSpc>
                <a:spcPct val="90000"/>
              </a:lnSpc>
              <a:spcBef>
                <a:spcPts val="300"/>
              </a:spcBef>
              <a:spcAft>
                <a:spcPts val="0"/>
              </a:spcAft>
              <a:buSzPts val="1200"/>
              <a:buNone/>
              <a:defRPr sz="1200" b="1"/>
            </a:lvl6pPr>
            <a:lvl7pPr marL="3200400" lvl="6" indent="-228600" algn="l">
              <a:lnSpc>
                <a:spcPct val="90000"/>
              </a:lnSpc>
              <a:spcBef>
                <a:spcPts val="300"/>
              </a:spcBef>
              <a:spcAft>
                <a:spcPts val="0"/>
              </a:spcAft>
              <a:buSzPts val="1200"/>
              <a:buNone/>
              <a:defRPr sz="1200" b="1"/>
            </a:lvl7pPr>
            <a:lvl8pPr marL="3657600" lvl="7" indent="-228600" algn="l">
              <a:lnSpc>
                <a:spcPct val="90000"/>
              </a:lnSpc>
              <a:spcBef>
                <a:spcPts val="300"/>
              </a:spcBef>
              <a:spcAft>
                <a:spcPts val="0"/>
              </a:spcAft>
              <a:buSzPts val="1200"/>
              <a:buNone/>
              <a:defRPr sz="1200" b="1"/>
            </a:lvl8pPr>
            <a:lvl9pPr marL="4114800" lvl="8" indent="-228600" algn="l">
              <a:lnSpc>
                <a:spcPct val="90000"/>
              </a:lnSpc>
              <a:spcBef>
                <a:spcPts val="300"/>
              </a:spcBef>
              <a:spcAft>
                <a:spcPts val="300"/>
              </a:spcAft>
              <a:buSzPts val="1200"/>
              <a:buNone/>
              <a:defRPr sz="1200" b="1"/>
            </a:lvl9pPr>
          </a:lstStyle>
          <a:p>
            <a:endParaRPr/>
          </a:p>
        </p:txBody>
      </p:sp>
      <p:sp>
        <p:nvSpPr>
          <p:cNvPr id="72" name="Google Shape;72;p67"/>
          <p:cNvSpPr txBox="1">
            <a:spLocks noGrp="1"/>
          </p:cNvSpPr>
          <p:nvPr>
            <p:ph type="body" idx="2"/>
          </p:nvPr>
        </p:nvSpPr>
        <p:spPr>
          <a:xfrm>
            <a:off x="617220" y="3443112"/>
            <a:ext cx="2777490" cy="4382347"/>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73" name="Google Shape;73;p67"/>
          <p:cNvSpPr txBox="1">
            <a:spLocks noGrp="1"/>
          </p:cNvSpPr>
          <p:nvPr>
            <p:ph type="body" idx="3"/>
          </p:nvPr>
        </p:nvSpPr>
        <p:spPr>
          <a:xfrm>
            <a:off x="3497580" y="2461403"/>
            <a:ext cx="2777490" cy="981709"/>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900"/>
              </a:spcBef>
              <a:spcAft>
                <a:spcPts val="0"/>
              </a:spcAft>
              <a:buSzPts val="1500"/>
              <a:buNone/>
              <a:defRPr sz="1500" b="0" cap="none">
                <a:solidFill>
                  <a:schemeClr val="dk2"/>
                </a:solidFill>
              </a:defRPr>
            </a:lvl1pPr>
            <a:lvl2pPr marL="914400" lvl="1" indent="-228600" algn="l">
              <a:lnSpc>
                <a:spcPct val="90000"/>
              </a:lnSpc>
              <a:spcBef>
                <a:spcPts val="150"/>
              </a:spcBef>
              <a:spcAft>
                <a:spcPts val="0"/>
              </a:spcAft>
              <a:buSzPts val="1500"/>
              <a:buNone/>
              <a:defRPr sz="1500" b="1"/>
            </a:lvl2pPr>
            <a:lvl3pPr marL="1371600" lvl="2" indent="-228600" algn="l">
              <a:lnSpc>
                <a:spcPct val="90000"/>
              </a:lnSpc>
              <a:spcBef>
                <a:spcPts val="300"/>
              </a:spcBef>
              <a:spcAft>
                <a:spcPts val="0"/>
              </a:spcAft>
              <a:buSzPts val="1350"/>
              <a:buNone/>
              <a:defRPr sz="1350" b="1"/>
            </a:lvl3pPr>
            <a:lvl4pPr marL="1828800" lvl="3" indent="-228600" algn="l">
              <a:lnSpc>
                <a:spcPct val="90000"/>
              </a:lnSpc>
              <a:spcBef>
                <a:spcPts val="300"/>
              </a:spcBef>
              <a:spcAft>
                <a:spcPts val="0"/>
              </a:spcAft>
              <a:buSzPts val="1200"/>
              <a:buNone/>
              <a:defRPr sz="1200" b="1"/>
            </a:lvl4pPr>
            <a:lvl5pPr marL="2286000" lvl="4" indent="-228600" algn="l">
              <a:lnSpc>
                <a:spcPct val="90000"/>
              </a:lnSpc>
              <a:spcBef>
                <a:spcPts val="300"/>
              </a:spcBef>
              <a:spcAft>
                <a:spcPts val="0"/>
              </a:spcAft>
              <a:buSzPts val="1200"/>
              <a:buNone/>
              <a:defRPr sz="1200" b="1"/>
            </a:lvl5pPr>
            <a:lvl6pPr marL="2743200" lvl="5" indent="-228600" algn="l">
              <a:lnSpc>
                <a:spcPct val="90000"/>
              </a:lnSpc>
              <a:spcBef>
                <a:spcPts val="300"/>
              </a:spcBef>
              <a:spcAft>
                <a:spcPts val="0"/>
              </a:spcAft>
              <a:buSzPts val="1200"/>
              <a:buNone/>
              <a:defRPr sz="1200" b="1"/>
            </a:lvl6pPr>
            <a:lvl7pPr marL="3200400" lvl="6" indent="-228600" algn="l">
              <a:lnSpc>
                <a:spcPct val="90000"/>
              </a:lnSpc>
              <a:spcBef>
                <a:spcPts val="300"/>
              </a:spcBef>
              <a:spcAft>
                <a:spcPts val="0"/>
              </a:spcAft>
              <a:buSzPts val="1200"/>
              <a:buNone/>
              <a:defRPr sz="1200" b="1"/>
            </a:lvl7pPr>
            <a:lvl8pPr marL="3657600" lvl="7" indent="-228600" algn="l">
              <a:lnSpc>
                <a:spcPct val="90000"/>
              </a:lnSpc>
              <a:spcBef>
                <a:spcPts val="300"/>
              </a:spcBef>
              <a:spcAft>
                <a:spcPts val="0"/>
              </a:spcAft>
              <a:buSzPts val="1200"/>
              <a:buNone/>
              <a:defRPr sz="1200" b="1"/>
            </a:lvl8pPr>
            <a:lvl9pPr marL="4114800" lvl="8" indent="-228600" algn="l">
              <a:lnSpc>
                <a:spcPct val="90000"/>
              </a:lnSpc>
              <a:spcBef>
                <a:spcPts val="300"/>
              </a:spcBef>
              <a:spcAft>
                <a:spcPts val="300"/>
              </a:spcAft>
              <a:buSzPts val="1200"/>
              <a:buNone/>
              <a:defRPr sz="1200" b="1"/>
            </a:lvl9pPr>
          </a:lstStyle>
          <a:p>
            <a:endParaRPr/>
          </a:p>
        </p:txBody>
      </p:sp>
      <p:sp>
        <p:nvSpPr>
          <p:cNvPr id="74" name="Google Shape;74;p67"/>
          <p:cNvSpPr txBox="1">
            <a:spLocks noGrp="1"/>
          </p:cNvSpPr>
          <p:nvPr>
            <p:ph type="body" idx="4"/>
          </p:nvPr>
        </p:nvSpPr>
        <p:spPr>
          <a:xfrm>
            <a:off x="3497580" y="3443112"/>
            <a:ext cx="2777490" cy="4382347"/>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75" name="Google Shape;75;p67"/>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67"/>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67"/>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82920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78"/>
        <p:cNvGrpSpPr/>
        <p:nvPr/>
      </p:nvGrpSpPr>
      <p:grpSpPr>
        <a:xfrm>
          <a:off x="0" y="0"/>
          <a:ext cx="0" cy="0"/>
          <a:chOff x="0" y="0"/>
          <a:chExt cx="0" cy="0"/>
        </a:xfrm>
      </p:grpSpPr>
      <p:sp>
        <p:nvSpPr>
          <p:cNvPr id="79" name="Google Shape;79;p68"/>
          <p:cNvSpPr/>
          <p:nvPr/>
        </p:nvSpPr>
        <p:spPr>
          <a:xfrm>
            <a:off x="1" y="6604000"/>
            <a:ext cx="6856214" cy="2540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68"/>
          <p:cNvSpPr/>
          <p:nvPr/>
        </p:nvSpPr>
        <p:spPr>
          <a:xfrm>
            <a:off x="10" y="6553435"/>
            <a:ext cx="6856214" cy="8534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68"/>
          <p:cNvSpPr txBox="1">
            <a:spLocks noGrp="1"/>
          </p:cNvSpPr>
          <p:nvPr>
            <p:ph type="title"/>
          </p:nvPr>
        </p:nvSpPr>
        <p:spPr>
          <a:xfrm>
            <a:off x="617220" y="6766560"/>
            <a:ext cx="5692140" cy="109728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2700"/>
              <a:buFont typeface="Calibri"/>
              <a:buNone/>
              <a:defRPr sz="27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2" name="Google Shape;82;p68"/>
          <p:cNvPicPr preferRelativeResize="0">
            <a:picLocks noGrp="1"/>
          </p:cNvPicPr>
          <p:nvPr>
            <p:ph type="pic" idx="2"/>
          </p:nvPr>
        </p:nvPicPr>
        <p:blipFill/>
        <p:spPr>
          <a:xfrm>
            <a:off x="9" y="0"/>
            <a:ext cx="6857992" cy="6553435"/>
          </a:xfrm>
          <a:prstGeom prst="rect">
            <a:avLst/>
          </a:prstGeom>
          <a:blipFill rotWithShape="1">
            <a:blip r:embed="rId2">
              <a:alphaModFix/>
            </a:blip>
            <a:stretch>
              <a:fillRect/>
            </a:stretch>
          </a:blipFill>
          <a:ln>
            <a:noFill/>
          </a:ln>
        </p:spPr>
      </p:pic>
      <p:sp>
        <p:nvSpPr>
          <p:cNvPr id="83" name="Google Shape;83;p68"/>
          <p:cNvSpPr txBox="1">
            <a:spLocks noGrp="1"/>
          </p:cNvSpPr>
          <p:nvPr>
            <p:ph type="body" idx="1"/>
          </p:nvPr>
        </p:nvSpPr>
        <p:spPr>
          <a:xfrm>
            <a:off x="617219" y="7876032"/>
            <a:ext cx="5692140" cy="79248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125"/>
              <a:buNone/>
              <a:defRPr sz="1125">
                <a:solidFill>
                  <a:srgbClr val="FFFFFF"/>
                </a:solidFill>
              </a:defRPr>
            </a:lvl1pPr>
            <a:lvl2pPr marL="914400" lvl="1" indent="-228600" algn="l">
              <a:lnSpc>
                <a:spcPct val="90000"/>
              </a:lnSpc>
              <a:spcBef>
                <a:spcPts val="450"/>
              </a:spcBef>
              <a:spcAft>
                <a:spcPts val="0"/>
              </a:spcAft>
              <a:buSzPts val="900"/>
              <a:buNone/>
              <a:defRPr sz="900"/>
            </a:lvl2pPr>
            <a:lvl3pPr marL="1371600" lvl="2" indent="-228600" algn="l">
              <a:lnSpc>
                <a:spcPct val="90000"/>
              </a:lnSpc>
              <a:spcBef>
                <a:spcPts val="300"/>
              </a:spcBef>
              <a:spcAft>
                <a:spcPts val="0"/>
              </a:spcAft>
              <a:buSzPts val="750"/>
              <a:buNone/>
              <a:defRPr sz="750"/>
            </a:lvl3pPr>
            <a:lvl4pPr marL="1828800" lvl="3" indent="-228600" algn="l">
              <a:lnSpc>
                <a:spcPct val="90000"/>
              </a:lnSpc>
              <a:spcBef>
                <a:spcPts val="300"/>
              </a:spcBef>
              <a:spcAft>
                <a:spcPts val="0"/>
              </a:spcAft>
              <a:buSzPts val="675"/>
              <a:buNone/>
              <a:defRPr sz="675"/>
            </a:lvl4pPr>
            <a:lvl5pPr marL="2286000" lvl="4" indent="-228600" algn="l">
              <a:lnSpc>
                <a:spcPct val="90000"/>
              </a:lnSpc>
              <a:spcBef>
                <a:spcPts val="300"/>
              </a:spcBef>
              <a:spcAft>
                <a:spcPts val="0"/>
              </a:spcAft>
              <a:buSzPts val="675"/>
              <a:buNone/>
              <a:defRPr sz="675"/>
            </a:lvl5pPr>
            <a:lvl6pPr marL="2743200" lvl="5" indent="-228600" algn="l">
              <a:lnSpc>
                <a:spcPct val="90000"/>
              </a:lnSpc>
              <a:spcBef>
                <a:spcPts val="300"/>
              </a:spcBef>
              <a:spcAft>
                <a:spcPts val="0"/>
              </a:spcAft>
              <a:buSzPts val="675"/>
              <a:buNone/>
              <a:defRPr sz="675"/>
            </a:lvl6pPr>
            <a:lvl7pPr marL="3200400" lvl="6" indent="-228600" algn="l">
              <a:lnSpc>
                <a:spcPct val="90000"/>
              </a:lnSpc>
              <a:spcBef>
                <a:spcPts val="300"/>
              </a:spcBef>
              <a:spcAft>
                <a:spcPts val="0"/>
              </a:spcAft>
              <a:buSzPts val="675"/>
              <a:buNone/>
              <a:defRPr sz="675"/>
            </a:lvl7pPr>
            <a:lvl8pPr marL="3657600" lvl="7" indent="-228600" algn="l">
              <a:lnSpc>
                <a:spcPct val="90000"/>
              </a:lnSpc>
              <a:spcBef>
                <a:spcPts val="300"/>
              </a:spcBef>
              <a:spcAft>
                <a:spcPts val="0"/>
              </a:spcAft>
              <a:buSzPts val="675"/>
              <a:buNone/>
              <a:defRPr sz="675"/>
            </a:lvl8pPr>
            <a:lvl9pPr marL="4114800" lvl="8" indent="-228600" algn="l">
              <a:lnSpc>
                <a:spcPct val="90000"/>
              </a:lnSpc>
              <a:spcBef>
                <a:spcPts val="300"/>
              </a:spcBef>
              <a:spcAft>
                <a:spcPts val="300"/>
              </a:spcAft>
              <a:buSzPts val="675"/>
              <a:buNone/>
              <a:defRPr sz="675"/>
            </a:lvl9pPr>
          </a:lstStyle>
          <a:p>
            <a:endParaRPr/>
          </a:p>
        </p:txBody>
      </p:sp>
      <p:sp>
        <p:nvSpPr>
          <p:cNvPr id="84" name="Google Shape;84;p68"/>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5" name="Google Shape;85;p68"/>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6" name="Google Shape;86;p68"/>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05497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87"/>
        <p:cNvGrpSpPr/>
        <p:nvPr/>
      </p:nvGrpSpPr>
      <p:grpSpPr>
        <a:xfrm>
          <a:off x="0" y="0"/>
          <a:ext cx="0" cy="0"/>
          <a:chOff x="0" y="0"/>
          <a:chExt cx="0" cy="0"/>
        </a:xfrm>
      </p:grpSpPr>
      <p:sp>
        <p:nvSpPr>
          <p:cNvPr id="88" name="Google Shape;88;p69"/>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69"/>
          <p:cNvSpPr txBox="1">
            <a:spLocks noGrp="1"/>
          </p:cNvSpPr>
          <p:nvPr>
            <p:ph type="body" idx="1"/>
          </p:nvPr>
        </p:nvSpPr>
        <p:spPr>
          <a:xfrm rot="5400000">
            <a:off x="763904" y="2314293"/>
            <a:ext cx="5364480" cy="5657851"/>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900"/>
              </a:spcBef>
              <a:spcAft>
                <a:spcPts val="0"/>
              </a:spcAft>
              <a:buSzPts val="1800"/>
              <a:buChar char=" "/>
              <a:defRPr/>
            </a:lvl1pPr>
            <a:lvl2pPr marL="914400" lvl="1" indent="-342900" algn="l">
              <a:lnSpc>
                <a:spcPct val="90000"/>
              </a:lnSpc>
              <a:spcBef>
                <a:spcPts val="15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300"/>
              </a:spcBef>
              <a:spcAft>
                <a:spcPts val="0"/>
              </a:spcAft>
              <a:buSzPts val="1800"/>
              <a:buChar char="◦"/>
              <a:defRPr/>
            </a:lvl6pPr>
            <a:lvl7pPr marL="3200400" lvl="6" indent="-342900" algn="l">
              <a:lnSpc>
                <a:spcPct val="90000"/>
              </a:lnSpc>
              <a:spcBef>
                <a:spcPts val="300"/>
              </a:spcBef>
              <a:spcAft>
                <a:spcPts val="0"/>
              </a:spcAft>
              <a:buSzPts val="1800"/>
              <a:buChar char="◦"/>
              <a:defRPr/>
            </a:lvl7pPr>
            <a:lvl8pPr marL="3657600" lvl="7" indent="-342900" algn="l">
              <a:lnSpc>
                <a:spcPct val="90000"/>
              </a:lnSpc>
              <a:spcBef>
                <a:spcPts val="300"/>
              </a:spcBef>
              <a:spcAft>
                <a:spcPts val="0"/>
              </a:spcAft>
              <a:buSzPts val="1800"/>
              <a:buChar char="◦"/>
              <a:defRPr/>
            </a:lvl8pPr>
            <a:lvl9pPr marL="4114800" lvl="8" indent="-342900" algn="l">
              <a:lnSpc>
                <a:spcPct val="90000"/>
              </a:lnSpc>
              <a:spcBef>
                <a:spcPts val="300"/>
              </a:spcBef>
              <a:spcAft>
                <a:spcPts val="300"/>
              </a:spcAft>
              <a:buSzPts val="1800"/>
              <a:buChar char="◦"/>
              <a:defRPr/>
            </a:lvl9pPr>
          </a:lstStyle>
          <a:p>
            <a:endParaRPr/>
          </a:p>
        </p:txBody>
      </p:sp>
      <p:sp>
        <p:nvSpPr>
          <p:cNvPr id="90" name="Google Shape;90;p69"/>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1" name="Google Shape;91;p69"/>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92" name="Google Shape;92;p69"/>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4088954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9"/>
          <p:cNvSpPr/>
          <p:nvPr/>
        </p:nvSpPr>
        <p:spPr>
          <a:xfrm>
            <a:off x="0" y="8534400"/>
            <a:ext cx="6858001" cy="609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59"/>
          <p:cNvSpPr/>
          <p:nvPr/>
        </p:nvSpPr>
        <p:spPr>
          <a:xfrm>
            <a:off x="0" y="8445754"/>
            <a:ext cx="6858001" cy="8799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59"/>
          <p:cNvSpPr txBox="1">
            <a:spLocks noGrp="1"/>
          </p:cNvSpPr>
          <p:nvPr>
            <p:ph type="title"/>
          </p:nvPr>
        </p:nvSpPr>
        <p:spPr>
          <a:xfrm>
            <a:off x="617220" y="382139"/>
            <a:ext cx="5657850" cy="1934343"/>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3600"/>
              <a:buFont typeface="Calibri"/>
              <a:buNone/>
              <a:defRPr sz="36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59"/>
          <p:cNvSpPr txBox="1">
            <a:spLocks noGrp="1"/>
          </p:cNvSpPr>
          <p:nvPr>
            <p:ph type="body" idx="1"/>
          </p:nvPr>
        </p:nvSpPr>
        <p:spPr>
          <a:xfrm>
            <a:off x="617219" y="2460979"/>
            <a:ext cx="5657851" cy="5364480"/>
          </a:xfrm>
          <a:prstGeom prst="rect">
            <a:avLst/>
          </a:prstGeom>
          <a:noFill/>
          <a:ln>
            <a:noFill/>
          </a:ln>
        </p:spPr>
        <p:txBody>
          <a:bodyPr spcFirstLastPara="1" wrap="square" lIns="0" tIns="45700" rIns="0" bIns="45700" anchor="t" anchorCtr="0">
            <a:normAutofit/>
          </a:bodyPr>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3F3F3F"/>
                </a:solidFill>
                <a:latin typeface="Calibri"/>
                <a:ea typeface="Calibri"/>
                <a:cs typeface="Calibri"/>
                <a:sym typeface="Calibri"/>
              </a:defRPr>
            </a:lvl1pPr>
            <a:lvl2pPr marL="914400" marR="0" lvl="1" indent="-314325" algn="l" rtl="0">
              <a:lnSpc>
                <a:spcPct val="90000"/>
              </a:lnSpc>
              <a:spcBef>
                <a:spcPts val="150"/>
              </a:spcBef>
              <a:spcAft>
                <a:spcPts val="0"/>
              </a:spcAft>
              <a:buClr>
                <a:schemeClr val="accent1"/>
              </a:buClr>
              <a:buSzPts val="1350"/>
              <a:buFont typeface="Calibri"/>
              <a:buChar char="◦"/>
              <a:defRPr sz="1350" b="0" i="0" u="none" strike="noStrike" cap="none">
                <a:solidFill>
                  <a:srgbClr val="3F3F3F"/>
                </a:solidFill>
                <a:latin typeface="Calibri"/>
                <a:ea typeface="Calibri"/>
                <a:cs typeface="Calibri"/>
                <a:sym typeface="Calibri"/>
              </a:defRPr>
            </a:lvl2pPr>
            <a:lvl3pPr marL="1371600" marR="0" lvl="2"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3pPr>
            <a:lvl4pPr marL="1828800" marR="0" lvl="3"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4pPr>
            <a:lvl5pPr marL="2286000" marR="0" lvl="4"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5pPr>
            <a:lvl6pPr marL="2743200" marR="0" lvl="5"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6pPr>
            <a:lvl7pPr marL="3200400" marR="0" lvl="6"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7pPr>
            <a:lvl8pPr marL="3657600" marR="0" lvl="7" indent="-295275" algn="l" rtl="0">
              <a:lnSpc>
                <a:spcPct val="90000"/>
              </a:lnSpc>
              <a:spcBef>
                <a:spcPts val="300"/>
              </a:spcBef>
              <a:spcAft>
                <a:spcPts val="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8pPr>
            <a:lvl9pPr marL="4114800" marR="0" lvl="8" indent="-295275" algn="l" rtl="0">
              <a:lnSpc>
                <a:spcPct val="90000"/>
              </a:lnSpc>
              <a:spcBef>
                <a:spcPts val="300"/>
              </a:spcBef>
              <a:spcAft>
                <a:spcPts val="300"/>
              </a:spcAft>
              <a:buClr>
                <a:schemeClr val="accent1"/>
              </a:buClr>
              <a:buSzPts val="1050"/>
              <a:buFont typeface="Calibri"/>
              <a:buChar char="◦"/>
              <a:defRPr sz="1050" b="0" i="0" u="none" strike="noStrike" cap="none">
                <a:solidFill>
                  <a:srgbClr val="3F3F3F"/>
                </a:solidFill>
                <a:latin typeface="Calibri"/>
                <a:ea typeface="Calibri"/>
                <a:cs typeface="Calibri"/>
                <a:sym typeface="Calibri"/>
              </a:defRPr>
            </a:lvl9pPr>
          </a:lstStyle>
          <a:p>
            <a:endParaRPr/>
          </a:p>
        </p:txBody>
      </p:sp>
      <p:sp>
        <p:nvSpPr>
          <p:cNvPr id="14" name="Google Shape;14;p59"/>
          <p:cNvSpPr txBox="1">
            <a:spLocks noGrp="1"/>
          </p:cNvSpPr>
          <p:nvPr>
            <p:ph type="dt" idx="10"/>
          </p:nvPr>
        </p:nvSpPr>
        <p:spPr>
          <a:xfrm>
            <a:off x="617221" y="8613049"/>
            <a:ext cx="1390652" cy="4868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75"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5" name="Google Shape;15;p59"/>
          <p:cNvSpPr txBox="1">
            <a:spLocks noGrp="1"/>
          </p:cNvSpPr>
          <p:nvPr>
            <p:ph type="ftr" idx="11"/>
          </p:nvPr>
        </p:nvSpPr>
        <p:spPr>
          <a:xfrm>
            <a:off x="2073480" y="8613049"/>
            <a:ext cx="2712827" cy="48683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75"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6" name="Google Shape;16;p59"/>
          <p:cNvSpPr txBox="1">
            <a:spLocks noGrp="1"/>
          </p:cNvSpPr>
          <p:nvPr>
            <p:ph type="sldNum" idx="12"/>
          </p:nvPr>
        </p:nvSpPr>
        <p:spPr>
          <a:xfrm>
            <a:off x="5569009" y="8613049"/>
            <a:ext cx="738014"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788" b="0" i="0" u="none" strike="noStrike" cap="none">
                <a:solidFill>
                  <a:srgbClr val="FFFFFF"/>
                </a:solidFill>
                <a:latin typeface="Calibri"/>
                <a:ea typeface="Calibri"/>
                <a:cs typeface="Calibri"/>
                <a:sym typeface="Calibri"/>
              </a:defRPr>
            </a:lvl1pPr>
            <a:lvl2pPr marL="0" marR="0" lvl="1" indent="0" algn="r" rtl="0">
              <a:spcBef>
                <a:spcPts val="0"/>
              </a:spcBef>
              <a:buNone/>
              <a:defRPr sz="788" b="0" i="0" u="none" strike="noStrike" cap="none">
                <a:solidFill>
                  <a:srgbClr val="FFFFFF"/>
                </a:solidFill>
                <a:latin typeface="Calibri"/>
                <a:ea typeface="Calibri"/>
                <a:cs typeface="Calibri"/>
                <a:sym typeface="Calibri"/>
              </a:defRPr>
            </a:lvl2pPr>
            <a:lvl3pPr marL="0" marR="0" lvl="2" indent="0" algn="r" rtl="0">
              <a:spcBef>
                <a:spcPts val="0"/>
              </a:spcBef>
              <a:buNone/>
              <a:defRPr sz="788" b="0" i="0" u="none" strike="noStrike" cap="none">
                <a:solidFill>
                  <a:srgbClr val="FFFFFF"/>
                </a:solidFill>
                <a:latin typeface="Calibri"/>
                <a:ea typeface="Calibri"/>
                <a:cs typeface="Calibri"/>
                <a:sym typeface="Calibri"/>
              </a:defRPr>
            </a:lvl3pPr>
            <a:lvl4pPr marL="0" marR="0" lvl="3" indent="0" algn="r" rtl="0">
              <a:spcBef>
                <a:spcPts val="0"/>
              </a:spcBef>
              <a:buNone/>
              <a:defRPr sz="788" b="0" i="0" u="none" strike="noStrike" cap="none">
                <a:solidFill>
                  <a:srgbClr val="FFFFFF"/>
                </a:solidFill>
                <a:latin typeface="Calibri"/>
                <a:ea typeface="Calibri"/>
                <a:cs typeface="Calibri"/>
                <a:sym typeface="Calibri"/>
              </a:defRPr>
            </a:lvl4pPr>
            <a:lvl5pPr marL="0" marR="0" lvl="4" indent="0" algn="r" rtl="0">
              <a:spcBef>
                <a:spcPts val="0"/>
              </a:spcBef>
              <a:buNone/>
              <a:defRPr sz="788" b="0" i="0" u="none" strike="noStrike" cap="none">
                <a:solidFill>
                  <a:srgbClr val="FFFFFF"/>
                </a:solidFill>
                <a:latin typeface="Calibri"/>
                <a:ea typeface="Calibri"/>
                <a:cs typeface="Calibri"/>
                <a:sym typeface="Calibri"/>
              </a:defRPr>
            </a:lvl5pPr>
            <a:lvl6pPr marL="0" marR="0" lvl="5" indent="0" algn="r" rtl="0">
              <a:spcBef>
                <a:spcPts val="0"/>
              </a:spcBef>
              <a:buNone/>
              <a:defRPr sz="788" b="0" i="0" u="none" strike="noStrike" cap="none">
                <a:solidFill>
                  <a:srgbClr val="FFFFFF"/>
                </a:solidFill>
                <a:latin typeface="Calibri"/>
                <a:ea typeface="Calibri"/>
                <a:cs typeface="Calibri"/>
                <a:sym typeface="Calibri"/>
              </a:defRPr>
            </a:lvl6pPr>
            <a:lvl7pPr marL="0" marR="0" lvl="6" indent="0" algn="r" rtl="0">
              <a:spcBef>
                <a:spcPts val="0"/>
              </a:spcBef>
              <a:buNone/>
              <a:defRPr sz="788" b="0" i="0" u="none" strike="noStrike" cap="none">
                <a:solidFill>
                  <a:srgbClr val="FFFFFF"/>
                </a:solidFill>
                <a:latin typeface="Calibri"/>
                <a:ea typeface="Calibri"/>
                <a:cs typeface="Calibri"/>
                <a:sym typeface="Calibri"/>
              </a:defRPr>
            </a:lvl7pPr>
            <a:lvl8pPr marL="0" marR="0" lvl="7" indent="0" algn="r" rtl="0">
              <a:spcBef>
                <a:spcPts val="0"/>
              </a:spcBef>
              <a:buNone/>
              <a:defRPr sz="788" b="0" i="0" u="none" strike="noStrike" cap="none">
                <a:solidFill>
                  <a:srgbClr val="FFFFFF"/>
                </a:solidFill>
                <a:latin typeface="Calibri"/>
                <a:ea typeface="Calibri"/>
                <a:cs typeface="Calibri"/>
                <a:sym typeface="Calibri"/>
              </a:defRPr>
            </a:lvl8pPr>
            <a:lvl9pPr marL="0" marR="0" lvl="8" indent="0" algn="r" rtl="0">
              <a:spcBef>
                <a:spcPts val="0"/>
              </a:spcBef>
              <a:buNone/>
              <a:defRPr sz="788"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17" name="Google Shape;17;p59"/>
          <p:cNvCxnSpPr/>
          <p:nvPr/>
        </p:nvCxnSpPr>
        <p:spPr>
          <a:xfrm>
            <a:off x="671362" y="2317127"/>
            <a:ext cx="5606415" cy="0"/>
          </a:xfrm>
          <a:prstGeom prst="straightConnector1">
            <a:avLst/>
          </a:prstGeom>
          <a:noFill/>
          <a:ln w="9525" cap="flat" cmpd="sng">
            <a:solidFill>
              <a:srgbClr val="7F7F7F"/>
            </a:solidFill>
            <a:prstDash val="solid"/>
            <a:round/>
            <a:headEnd type="none" w="sm" len="sm"/>
            <a:tailEnd type="none" w="sm" len="sm"/>
          </a:ln>
        </p:spPr>
      </p:cxnSp>
    </p:spTree>
    <p:extLst>
      <p:ext uri="{BB962C8B-B14F-4D97-AF65-F5344CB8AC3E}">
        <p14:creationId xmlns:p14="http://schemas.microsoft.com/office/powerpoint/2010/main" val="2635733352"/>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90" r:id="rId5"/>
    <p:sldLayoutId id="2147483691" r:id="rId6"/>
    <p:sldLayoutId id="2147483692" r:id="rId7"/>
    <p:sldLayoutId id="2147483693" r:id="rId8"/>
    <p:sldLayoutId id="2147483694" r:id="rId9"/>
    <p:sldLayoutId id="2147483695"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witter.com/wmtyworld" TargetMode="External"/><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s://forms.office.com/Pages/ResponsePage.aspx?id=NlYJ61IQlUiVKx_53x0RIZsreg7scilBoTWBmFZ2oIlUREJKRjVFUTlOWFNOMTRDN0lYR044RjZCVC4u" TargetMode="External"/><Relationship Id="rId7" Type="http://schemas.openxmlformats.org/officeDocument/2006/relationships/diagramColors" Target="../diagrams/colors2.xml"/><Relationship Id="rId2" Type="http://schemas.openxmlformats.org/officeDocument/2006/relationships/hyperlink" Target="https://forms.office.com/Pages/ResponsePage.aspx?id=ifT5nqDg606HzDpSYRL9DVJIxnHGH3dFqLuOgijXQOtUQVg5VVExQ05QVUY4VEJMMUFXT0JaOThFNC4u" TargetMode="External"/><Relationship Id="rId1" Type="http://schemas.openxmlformats.org/officeDocument/2006/relationships/slideLayout" Target="../slideLayouts/slideLayout4.xml"/><Relationship Id="rId6" Type="http://schemas.openxmlformats.org/officeDocument/2006/relationships/diagramQuickStyle" Target="../diagrams/quickStyle2.xml"/><Relationship Id="rId11" Type="http://schemas.openxmlformats.org/officeDocument/2006/relationships/hyperlink" Target="https://twitter.com/wmtyworld" TargetMode="External"/><Relationship Id="rId5" Type="http://schemas.openxmlformats.org/officeDocument/2006/relationships/diagramLayout" Target="../diagrams/layout2.xml"/><Relationship Id="rId10" Type="http://schemas.openxmlformats.org/officeDocument/2006/relationships/image" Target="../media/image2.png"/><Relationship Id="rId4" Type="http://schemas.openxmlformats.org/officeDocument/2006/relationships/diagramData" Target="../diagrams/data2.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hyperlink" Target="https://twitter.com/wmtyworl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48;p15">
            <a:extLst>
              <a:ext uri="{FF2B5EF4-FFF2-40B4-BE49-F238E27FC236}">
                <a16:creationId xmlns:a16="http://schemas.microsoft.com/office/drawing/2014/main" id="{EBC01016-56FD-421B-9CFE-368191818A56}"/>
              </a:ext>
            </a:extLst>
          </p:cNvPr>
          <p:cNvSpPr txBox="1">
            <a:spLocks/>
          </p:cNvSpPr>
          <p:nvPr/>
        </p:nvSpPr>
        <p:spPr>
          <a:xfrm>
            <a:off x="401802" y="497161"/>
            <a:ext cx="6015116" cy="1344325"/>
          </a:xfrm>
          <a:prstGeom prst="rect">
            <a:avLst/>
          </a:prstGeom>
          <a:noFill/>
          <a:ln>
            <a:noFill/>
          </a:ln>
        </p:spPr>
        <p:txBody>
          <a:bodyPr spcFirstLastPara="1" wrap="square" lIns="91425" tIns="45700" rIns="91425" bIns="45700" anchor="b" anchorCtr="0">
            <a:normAutofit lnSpcReduction="10000"/>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3F3F3F"/>
              </a:buClr>
              <a:buSzPts val="1800"/>
              <a:buFont typeface="Calibri"/>
              <a:buNone/>
              <a:defRPr sz="36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buSzPts val="1400"/>
            </a:pPr>
            <a:br>
              <a:rPr lang="en-US" b="1" dirty="0"/>
            </a:br>
            <a:r>
              <a:rPr lang="en-US" b="1" dirty="0"/>
              <a:t>“What Matters To You?” </a:t>
            </a:r>
            <a:br>
              <a:rPr lang="en-US" b="1" dirty="0"/>
            </a:br>
            <a:r>
              <a:rPr lang="en-US" b="1" dirty="0"/>
              <a:t>Matrix</a:t>
            </a:r>
          </a:p>
        </p:txBody>
      </p:sp>
      <p:sp>
        <p:nvSpPr>
          <p:cNvPr id="5" name="Google Shape;449;p15">
            <a:extLst>
              <a:ext uri="{FF2B5EF4-FFF2-40B4-BE49-F238E27FC236}">
                <a16:creationId xmlns:a16="http://schemas.microsoft.com/office/drawing/2014/main" id="{6B30400A-D52E-4873-94E5-475AC95DE506}"/>
              </a:ext>
            </a:extLst>
          </p:cNvPr>
          <p:cNvSpPr txBox="1">
            <a:spLocks/>
          </p:cNvSpPr>
          <p:nvPr/>
        </p:nvSpPr>
        <p:spPr>
          <a:xfrm>
            <a:off x="600072" y="2472637"/>
            <a:ext cx="5657851" cy="45719"/>
          </a:xfrm>
          <a:prstGeom prst="rect">
            <a:avLst/>
          </a:prstGeom>
          <a:noFill/>
          <a:ln>
            <a:noFill/>
          </a:ln>
        </p:spPr>
        <p:txBody>
          <a:bodyPr spcFirstLastPara="1" wrap="square" lIns="0" tIns="45700" rIns="0" bIns="45700" anchor="t" anchorCtr="0">
            <a:normAutofit fontScale="25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68580">
              <a:lnSpc>
                <a:spcPct val="90000"/>
              </a:lnSpc>
              <a:buSzPts val="1500"/>
            </a:pPr>
            <a:endParaRPr lang="en-US" dirty="0">
              <a:solidFill>
                <a:schemeClr val="tx1">
                  <a:lumMod val="65000"/>
                  <a:lumOff val="35000"/>
                </a:schemeClr>
              </a:solidFill>
            </a:endParaRPr>
          </a:p>
          <a:p>
            <a:pPr marL="68580">
              <a:lnSpc>
                <a:spcPct val="90000"/>
              </a:lnSpc>
              <a:buSzPts val="1500"/>
            </a:pPr>
            <a:endParaRPr lang="en-US" dirty="0">
              <a:solidFill>
                <a:srgbClr val="FF0000"/>
              </a:solidFill>
            </a:endParaRPr>
          </a:p>
          <a:p>
            <a:pPr marL="68580">
              <a:lnSpc>
                <a:spcPct val="90000"/>
              </a:lnSpc>
              <a:buSzPts val="1500"/>
            </a:pPr>
            <a:endParaRPr lang="en-US" b="1" dirty="0"/>
          </a:p>
        </p:txBody>
      </p:sp>
      <p:graphicFrame>
        <p:nvGraphicFramePr>
          <p:cNvPr id="16" name="Diagram 15">
            <a:extLst>
              <a:ext uri="{FF2B5EF4-FFF2-40B4-BE49-F238E27FC236}">
                <a16:creationId xmlns:a16="http://schemas.microsoft.com/office/drawing/2014/main" id="{E6F2BAE9-4F35-45C3-B689-FBC26E952964}"/>
              </a:ext>
            </a:extLst>
          </p:cNvPr>
          <p:cNvGraphicFramePr/>
          <p:nvPr>
            <p:extLst>
              <p:ext uri="{D42A27DB-BD31-4B8C-83A1-F6EECF244321}">
                <p14:modId xmlns:p14="http://schemas.microsoft.com/office/powerpoint/2010/main" val="3437845180"/>
              </p:ext>
            </p:extLst>
          </p:nvPr>
        </p:nvGraphicFramePr>
        <p:xfrm>
          <a:off x="1409836" y="3359026"/>
          <a:ext cx="4038325" cy="4470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Rounded Rectangle 2">
            <a:extLst>
              <a:ext uri="{FF2B5EF4-FFF2-40B4-BE49-F238E27FC236}">
                <a16:creationId xmlns:a16="http://schemas.microsoft.com/office/drawing/2014/main" id="{5C83E682-7940-4FA9-ACBD-CB050232589F}"/>
              </a:ext>
            </a:extLst>
          </p:cNvPr>
          <p:cNvSpPr/>
          <p:nvPr/>
        </p:nvSpPr>
        <p:spPr>
          <a:xfrm>
            <a:off x="2276334" y="2695956"/>
            <a:ext cx="2305326" cy="815766"/>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Significant time, planning, structural or process changes needed</a:t>
            </a:r>
          </a:p>
        </p:txBody>
      </p:sp>
      <p:sp>
        <p:nvSpPr>
          <p:cNvPr id="18" name="Rounded Rectangle 19">
            <a:extLst>
              <a:ext uri="{FF2B5EF4-FFF2-40B4-BE49-F238E27FC236}">
                <a16:creationId xmlns:a16="http://schemas.microsoft.com/office/drawing/2014/main" id="{B9BDE2A4-5243-4077-AFC0-3071BD22FBAA}"/>
              </a:ext>
            </a:extLst>
          </p:cNvPr>
          <p:cNvSpPr/>
          <p:nvPr/>
        </p:nvSpPr>
        <p:spPr>
          <a:xfrm>
            <a:off x="5386704" y="4999212"/>
            <a:ext cx="1235430" cy="898354"/>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Requires involvement from internal or external teams</a:t>
            </a:r>
          </a:p>
        </p:txBody>
      </p:sp>
      <p:sp>
        <p:nvSpPr>
          <p:cNvPr id="19" name="Rounded Rectangle 20">
            <a:extLst>
              <a:ext uri="{FF2B5EF4-FFF2-40B4-BE49-F238E27FC236}">
                <a16:creationId xmlns:a16="http://schemas.microsoft.com/office/drawing/2014/main" id="{467CAD5B-A2C3-4610-A8D4-1A037BFD413A}"/>
              </a:ext>
            </a:extLst>
          </p:cNvPr>
          <p:cNvSpPr/>
          <p:nvPr/>
        </p:nvSpPr>
        <p:spPr>
          <a:xfrm>
            <a:off x="2567283" y="7658335"/>
            <a:ext cx="2014377" cy="584774"/>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Minimal planning, structural or process changes needed</a:t>
            </a:r>
          </a:p>
        </p:txBody>
      </p:sp>
      <p:sp>
        <p:nvSpPr>
          <p:cNvPr id="20" name="Rounded Rectangle 21">
            <a:extLst>
              <a:ext uri="{FF2B5EF4-FFF2-40B4-BE49-F238E27FC236}">
                <a16:creationId xmlns:a16="http://schemas.microsoft.com/office/drawing/2014/main" id="{9B7E932D-0815-466B-B187-FC7585422382}"/>
              </a:ext>
            </a:extLst>
          </p:cNvPr>
          <p:cNvSpPr/>
          <p:nvPr/>
        </p:nvSpPr>
        <p:spPr>
          <a:xfrm>
            <a:off x="254285" y="4999211"/>
            <a:ext cx="1223028" cy="948454"/>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Involves one individual or local team</a:t>
            </a:r>
          </a:p>
        </p:txBody>
      </p:sp>
      <p:grpSp>
        <p:nvGrpSpPr>
          <p:cNvPr id="33" name="Group 32">
            <a:extLst>
              <a:ext uri="{FF2B5EF4-FFF2-40B4-BE49-F238E27FC236}">
                <a16:creationId xmlns:a16="http://schemas.microsoft.com/office/drawing/2014/main" id="{B5DD2518-A39D-4497-84A2-B26AFAFFCB3C}"/>
              </a:ext>
            </a:extLst>
          </p:cNvPr>
          <p:cNvGrpSpPr/>
          <p:nvPr/>
        </p:nvGrpSpPr>
        <p:grpSpPr>
          <a:xfrm>
            <a:off x="5044051" y="8683500"/>
            <a:ext cx="1372867" cy="414494"/>
            <a:chOff x="4555917" y="8636634"/>
            <a:chExt cx="1372867" cy="414494"/>
          </a:xfrm>
        </p:grpSpPr>
        <p:grpSp>
          <p:nvGrpSpPr>
            <p:cNvPr id="34" name="Group 33">
              <a:extLst>
                <a:ext uri="{FF2B5EF4-FFF2-40B4-BE49-F238E27FC236}">
                  <a16:creationId xmlns:a16="http://schemas.microsoft.com/office/drawing/2014/main" id="{D97B7BC0-ED9E-4931-A145-7276487C940F}"/>
                </a:ext>
              </a:extLst>
            </p:cNvPr>
            <p:cNvGrpSpPr/>
            <p:nvPr/>
          </p:nvGrpSpPr>
          <p:grpSpPr>
            <a:xfrm>
              <a:off x="4555917" y="8636634"/>
              <a:ext cx="1362751" cy="414494"/>
              <a:chOff x="4555917" y="8636634"/>
              <a:chExt cx="1362751" cy="414494"/>
            </a:xfrm>
          </p:grpSpPr>
          <p:pic>
            <p:nvPicPr>
              <p:cNvPr id="36" name="Picture 35">
                <a:extLst>
                  <a:ext uri="{FF2B5EF4-FFF2-40B4-BE49-F238E27FC236}">
                    <a16:creationId xmlns:a16="http://schemas.microsoft.com/office/drawing/2014/main" id="{116C9847-45E0-48A7-AC93-624B38D94F23}"/>
                  </a:ext>
                </a:extLst>
              </p:cNvPr>
              <p:cNvPicPr>
                <a:picLocks noChangeAspect="1"/>
              </p:cNvPicPr>
              <p:nvPr/>
            </p:nvPicPr>
            <p:blipFill>
              <a:blip r:embed="rId7"/>
              <a:stretch>
                <a:fillRect/>
              </a:stretch>
            </p:blipFill>
            <p:spPr>
              <a:xfrm>
                <a:off x="4555917" y="8636634"/>
                <a:ext cx="414494" cy="414494"/>
              </a:xfrm>
              <a:prstGeom prst="rect">
                <a:avLst/>
              </a:prstGeom>
            </p:spPr>
          </p:pic>
          <p:sp>
            <p:nvSpPr>
              <p:cNvPr id="37" name="TextBox 36">
                <a:extLst>
                  <a:ext uri="{FF2B5EF4-FFF2-40B4-BE49-F238E27FC236}">
                    <a16:creationId xmlns:a16="http://schemas.microsoft.com/office/drawing/2014/main" id="{B897D265-DB19-4885-9CC2-22EFB500CC2D}"/>
                  </a:ext>
                </a:extLst>
              </p:cNvPr>
              <p:cNvSpPr txBox="1">
                <a:spLocks/>
              </p:cNvSpPr>
              <p:nvPr/>
            </p:nvSpPr>
            <p:spPr>
              <a:xfrm>
                <a:off x="4830911" y="8701236"/>
                <a:ext cx="1087757" cy="276999"/>
              </a:xfrm>
              <a:prstGeom prst="rect">
                <a:avLst/>
              </a:prstGeom>
              <a:noFill/>
            </p:spPr>
            <p:txBody>
              <a:bodyPr wrap="square" rtlCol="0">
                <a:spAutoFit/>
              </a:bodyPr>
              <a:lstStyle/>
              <a:p>
                <a:r>
                  <a:rPr lang="en-US" sz="1200" b="0" i="0" dirty="0">
                    <a:solidFill>
                      <a:schemeClr val="bg1"/>
                    </a:solidFill>
                    <a:effectLst/>
                    <a:latin typeface="Calibri" panose="020F0502020204030204" pitchFamily="34" charset="0"/>
                    <a:cs typeface="Calibri" panose="020F0502020204030204" pitchFamily="34" charset="0"/>
                  </a:rPr>
                  <a:t>@WmtyWorld</a:t>
                </a:r>
                <a:endParaRPr lang="en-US" sz="1200" dirty="0">
                  <a:solidFill>
                    <a:schemeClr val="bg1"/>
                  </a:solidFill>
                  <a:latin typeface="Calibri" panose="020F0502020204030204" pitchFamily="34" charset="0"/>
                  <a:cs typeface="Calibri" panose="020F0502020204030204" pitchFamily="34" charset="0"/>
                </a:endParaRPr>
              </a:p>
            </p:txBody>
          </p:sp>
        </p:grpSp>
        <p:sp>
          <p:nvSpPr>
            <p:cNvPr id="35" name="Rectangle 34">
              <a:hlinkClick r:id="rId8"/>
              <a:extLst>
                <a:ext uri="{FF2B5EF4-FFF2-40B4-BE49-F238E27FC236}">
                  <a16:creationId xmlns:a16="http://schemas.microsoft.com/office/drawing/2014/main" id="{A6CE8AA9-A1AD-48B9-BF46-E254D0E8EA7F}"/>
                </a:ext>
              </a:extLst>
            </p:cNvPr>
            <p:cNvSpPr/>
            <p:nvPr/>
          </p:nvSpPr>
          <p:spPr>
            <a:xfrm>
              <a:off x="4610637" y="8682610"/>
              <a:ext cx="1318147" cy="368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extBox 1">
            <a:extLst>
              <a:ext uri="{FF2B5EF4-FFF2-40B4-BE49-F238E27FC236}">
                <a16:creationId xmlns:a16="http://schemas.microsoft.com/office/drawing/2014/main" id="{8CE113EC-CADC-C4D1-DFB8-7E191ED4A261}"/>
              </a:ext>
            </a:extLst>
          </p:cNvPr>
          <p:cNvSpPr txBox="1"/>
          <p:nvPr/>
        </p:nvSpPr>
        <p:spPr>
          <a:xfrm>
            <a:off x="401802" y="8683500"/>
            <a:ext cx="1873205" cy="369332"/>
          </a:xfrm>
          <a:prstGeom prst="rect">
            <a:avLst/>
          </a:prstGeom>
          <a:noFill/>
        </p:spPr>
        <p:txBody>
          <a:bodyPr wrap="none" rtlCol="0">
            <a:spAutoFit/>
          </a:bodyPr>
          <a:lstStyle/>
          <a:p>
            <a:r>
              <a:rPr lang="en-US" dirty="0"/>
              <a:t>www.wmty.world</a:t>
            </a:r>
          </a:p>
        </p:txBody>
      </p:sp>
      <p:sp>
        <p:nvSpPr>
          <p:cNvPr id="21" name="TextBox 20">
            <a:extLst>
              <a:ext uri="{FF2B5EF4-FFF2-40B4-BE49-F238E27FC236}">
                <a16:creationId xmlns:a16="http://schemas.microsoft.com/office/drawing/2014/main" id="{020FA770-BDD7-0D4C-90C4-9B04ACB31942}"/>
              </a:ext>
            </a:extLst>
          </p:cNvPr>
          <p:cNvSpPr txBox="1"/>
          <p:nvPr/>
        </p:nvSpPr>
        <p:spPr>
          <a:xfrm>
            <a:off x="4966189" y="7535223"/>
            <a:ext cx="1768209" cy="830997"/>
          </a:xfrm>
          <a:prstGeom prst="rect">
            <a:avLst/>
          </a:prstGeom>
          <a:noFill/>
        </p:spPr>
        <p:txBody>
          <a:bodyPr wrap="square" rtlCol="0">
            <a:spAutoFit/>
          </a:bodyPr>
          <a:lstStyle/>
          <a:p>
            <a:r>
              <a:rPr lang="en-US" sz="800" b="1" i="1" dirty="0">
                <a:latin typeface="Calibri" panose="020F0502020204030204" pitchFamily="34" charset="0"/>
                <a:cs typeface="Calibri" panose="020F0502020204030204" pitchFamily="34" charset="0"/>
              </a:rPr>
              <a:t>WMTY Matrix conception and creation by </a:t>
            </a:r>
            <a:br>
              <a:rPr lang="en-US" sz="800" b="1" i="1" dirty="0">
                <a:latin typeface="Calibri" panose="020F0502020204030204" pitchFamily="34" charset="0"/>
                <a:cs typeface="Calibri" panose="020F0502020204030204" pitchFamily="34" charset="0"/>
              </a:rPr>
            </a:br>
            <a:r>
              <a:rPr lang="en-US" sz="800" b="1" i="1" dirty="0">
                <a:latin typeface="Calibri" panose="020F0502020204030204" pitchFamily="34" charset="0"/>
                <a:cs typeface="Calibri" panose="020F0502020204030204" pitchFamily="34" charset="0"/>
              </a:rPr>
              <a:t>Maureen Bisognano, Damara Gutnick  and Karen Turner,</a:t>
            </a:r>
            <a:br>
              <a:rPr lang="en-US" sz="800" b="1" i="1" dirty="0">
                <a:latin typeface="Calibri" panose="020F0502020204030204" pitchFamily="34" charset="0"/>
                <a:cs typeface="Calibri" panose="020F0502020204030204" pitchFamily="34" charset="0"/>
              </a:rPr>
            </a:br>
            <a:r>
              <a:rPr lang="en-US" sz="800" b="1" i="1" dirty="0">
                <a:latin typeface="Calibri" panose="020F0502020204030204" pitchFamily="34" charset="0"/>
                <a:cs typeface="Calibri" panose="020F0502020204030204" pitchFamily="34" charset="0"/>
              </a:rPr>
              <a:t>with input from the www.WMTY.world team </a:t>
            </a:r>
          </a:p>
        </p:txBody>
      </p:sp>
    </p:spTree>
    <p:extLst>
      <p:ext uri="{BB962C8B-B14F-4D97-AF65-F5344CB8AC3E}">
        <p14:creationId xmlns:p14="http://schemas.microsoft.com/office/powerpoint/2010/main" val="123237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48;p15">
            <a:extLst>
              <a:ext uri="{FF2B5EF4-FFF2-40B4-BE49-F238E27FC236}">
                <a16:creationId xmlns:a16="http://schemas.microsoft.com/office/drawing/2014/main" id="{EBC01016-56FD-421B-9CFE-368191818A56}"/>
              </a:ext>
            </a:extLst>
          </p:cNvPr>
          <p:cNvSpPr txBox="1">
            <a:spLocks/>
          </p:cNvSpPr>
          <p:nvPr/>
        </p:nvSpPr>
        <p:spPr>
          <a:xfrm>
            <a:off x="617220" y="382139"/>
            <a:ext cx="5233074" cy="193434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3F3F3F"/>
              </a:buClr>
              <a:buSzPts val="1800"/>
              <a:buFont typeface="Calibri"/>
              <a:buNone/>
              <a:defRPr sz="36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SzPts val="1400"/>
            </a:pPr>
            <a:r>
              <a:rPr lang="en-US" sz="1400" dirty="0"/>
              <a:t>CALL TO ACTION:  HELP US COLLECT SOME DATA</a:t>
            </a:r>
            <a:br>
              <a:rPr lang="en-US" sz="1400" dirty="0"/>
            </a:br>
            <a:r>
              <a:rPr lang="en-US" sz="3200" dirty="0"/>
              <a:t>Doing What Matters</a:t>
            </a:r>
            <a:endParaRPr lang="en-US" dirty="0"/>
          </a:p>
        </p:txBody>
      </p:sp>
      <p:sp>
        <p:nvSpPr>
          <p:cNvPr id="5" name="Google Shape;449;p15">
            <a:extLst>
              <a:ext uri="{FF2B5EF4-FFF2-40B4-BE49-F238E27FC236}">
                <a16:creationId xmlns:a16="http://schemas.microsoft.com/office/drawing/2014/main" id="{6B30400A-D52E-4873-94E5-475AC95DE506}"/>
              </a:ext>
            </a:extLst>
          </p:cNvPr>
          <p:cNvSpPr txBox="1">
            <a:spLocks/>
          </p:cNvSpPr>
          <p:nvPr/>
        </p:nvSpPr>
        <p:spPr>
          <a:xfrm>
            <a:off x="600072" y="2472637"/>
            <a:ext cx="5657851" cy="1522687"/>
          </a:xfrm>
          <a:prstGeom prst="rect">
            <a:avLst/>
          </a:prstGeom>
          <a:noFill/>
          <a:ln>
            <a:noFill/>
          </a:ln>
        </p:spPr>
        <p:txBody>
          <a:bodyPr spcFirstLastPara="1" wrap="square" lIns="0" tIns="45700" rIns="0" bIns="45700" anchor="t" anchorCtr="0">
            <a:normAutofit fontScale="925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68580">
              <a:lnSpc>
                <a:spcPct val="90000"/>
              </a:lnSpc>
              <a:buSzPts val="1500"/>
            </a:pPr>
            <a:r>
              <a:rPr lang="en-US" sz="1500" dirty="0">
                <a:solidFill>
                  <a:schemeClr val="tx1">
                    <a:lumMod val="65000"/>
                    <a:lumOff val="35000"/>
                  </a:schemeClr>
                </a:solidFill>
              </a:rPr>
              <a:t>In your care setting, how frequently do WMTY responses fall into each quadrant? Click on the  survey links below to share your data. </a:t>
            </a:r>
          </a:p>
          <a:p>
            <a:pPr marL="68580">
              <a:lnSpc>
                <a:spcPct val="90000"/>
              </a:lnSpc>
              <a:buSzPts val="1500"/>
            </a:pPr>
            <a:endParaRPr lang="en-US" sz="1200" dirty="0">
              <a:solidFill>
                <a:schemeClr val="tx1">
                  <a:lumMod val="65000"/>
                  <a:lumOff val="35000"/>
                </a:schemeClr>
              </a:solidFill>
            </a:endParaRPr>
          </a:p>
          <a:p>
            <a:pPr marL="231775" lvl="1">
              <a:lnSpc>
                <a:spcPct val="90000"/>
              </a:lnSpc>
              <a:buSzPts val="1500"/>
            </a:pPr>
            <a:r>
              <a:rPr lang="en-US" sz="1300" b="1" dirty="0">
                <a:solidFill>
                  <a:schemeClr val="tx1">
                    <a:lumMod val="65000"/>
                    <a:lumOff val="35000"/>
                  </a:schemeClr>
                </a:solidFill>
                <a:hlinkClick r:id="rId2"/>
              </a:rPr>
              <a:t>Individual Survey</a:t>
            </a:r>
            <a:r>
              <a:rPr lang="en-US" sz="1300" dirty="0">
                <a:solidFill>
                  <a:schemeClr val="tx1">
                    <a:lumMod val="65000"/>
                    <a:lumOff val="35000"/>
                  </a:schemeClr>
                </a:solidFill>
              </a:rPr>
              <a:t>: Click this </a:t>
            </a:r>
            <a:r>
              <a:rPr lang="en-US" sz="1300" dirty="0">
                <a:solidFill>
                  <a:schemeClr val="tx1">
                    <a:lumMod val="65000"/>
                    <a:lumOff val="35000"/>
                  </a:schemeClr>
                </a:solidFill>
                <a:hlinkClick r:id="rId2"/>
              </a:rPr>
              <a:t>link</a:t>
            </a:r>
            <a:r>
              <a:rPr lang="en-US" sz="1300" dirty="0">
                <a:solidFill>
                  <a:schemeClr val="tx1">
                    <a:lumMod val="65000"/>
                    <a:lumOff val="35000"/>
                  </a:schemeClr>
                </a:solidFill>
              </a:rPr>
              <a:t> to record your own personal WMTY experience data for patients, staff or others who were asked the question.</a:t>
            </a:r>
          </a:p>
          <a:p>
            <a:pPr marL="231775" lvl="1">
              <a:lnSpc>
                <a:spcPct val="90000"/>
              </a:lnSpc>
              <a:buSzPts val="1500"/>
            </a:pPr>
            <a:endParaRPr lang="en-US" sz="1000" dirty="0">
              <a:solidFill>
                <a:schemeClr val="tx1">
                  <a:lumMod val="65000"/>
                  <a:lumOff val="35000"/>
                </a:schemeClr>
              </a:solidFill>
            </a:endParaRPr>
          </a:p>
          <a:p>
            <a:pPr marL="231775" lvl="1">
              <a:lnSpc>
                <a:spcPct val="90000"/>
              </a:lnSpc>
              <a:buSzPts val="1500"/>
            </a:pPr>
            <a:r>
              <a:rPr lang="en-US" sz="1300" b="1" dirty="0">
                <a:solidFill>
                  <a:schemeClr val="tx1">
                    <a:lumMod val="65000"/>
                    <a:lumOff val="35000"/>
                  </a:schemeClr>
                </a:solidFill>
                <a:hlinkClick r:id="rId3"/>
              </a:rPr>
              <a:t>Team Survey</a:t>
            </a:r>
            <a:r>
              <a:rPr lang="en-US" sz="1300" dirty="0">
                <a:solidFill>
                  <a:schemeClr val="tx1">
                    <a:lumMod val="65000"/>
                    <a:lumOff val="35000"/>
                  </a:schemeClr>
                </a:solidFill>
              </a:rPr>
              <a:t>: Click this </a:t>
            </a:r>
            <a:r>
              <a:rPr lang="en-US" sz="1300" dirty="0">
                <a:solidFill>
                  <a:schemeClr val="tx1">
                    <a:lumMod val="65000"/>
                    <a:lumOff val="35000"/>
                  </a:schemeClr>
                </a:solidFill>
                <a:hlinkClick r:id="rId3"/>
              </a:rPr>
              <a:t>link</a:t>
            </a:r>
            <a:r>
              <a:rPr lang="en-US" sz="1300" dirty="0">
                <a:solidFill>
                  <a:schemeClr val="tx1">
                    <a:lumMod val="65000"/>
                    <a:lumOff val="35000"/>
                  </a:schemeClr>
                </a:solidFill>
              </a:rPr>
              <a:t> to report collated WMTY experience data collected by a care team who work in a specific care setting</a:t>
            </a:r>
          </a:p>
          <a:p>
            <a:pPr marL="68580">
              <a:lnSpc>
                <a:spcPct val="90000"/>
              </a:lnSpc>
              <a:buSzPts val="1500"/>
            </a:pPr>
            <a:endParaRPr lang="en-US" dirty="0">
              <a:solidFill>
                <a:schemeClr val="tx1">
                  <a:lumMod val="65000"/>
                  <a:lumOff val="35000"/>
                </a:schemeClr>
              </a:solidFill>
            </a:endParaRPr>
          </a:p>
          <a:p>
            <a:pPr marL="68580">
              <a:lnSpc>
                <a:spcPct val="90000"/>
              </a:lnSpc>
              <a:buSzPts val="1500"/>
            </a:pPr>
            <a:endParaRPr lang="en-US" dirty="0">
              <a:solidFill>
                <a:srgbClr val="FF0000"/>
              </a:solidFill>
            </a:endParaRPr>
          </a:p>
          <a:p>
            <a:pPr marL="68580">
              <a:lnSpc>
                <a:spcPct val="90000"/>
              </a:lnSpc>
              <a:buSzPts val="1500"/>
            </a:pPr>
            <a:endParaRPr lang="en-US" b="1" dirty="0"/>
          </a:p>
        </p:txBody>
      </p:sp>
      <p:sp>
        <p:nvSpPr>
          <p:cNvPr id="8" name="Google Shape;452;p15">
            <a:extLst>
              <a:ext uri="{FF2B5EF4-FFF2-40B4-BE49-F238E27FC236}">
                <a16:creationId xmlns:a16="http://schemas.microsoft.com/office/drawing/2014/main" id="{1E09D4E9-B531-419C-AD81-C3B127927F25}"/>
              </a:ext>
            </a:extLst>
          </p:cNvPr>
          <p:cNvSpPr/>
          <p:nvPr/>
        </p:nvSpPr>
        <p:spPr>
          <a:xfrm>
            <a:off x="5850294" y="1887569"/>
            <a:ext cx="233266" cy="223935"/>
          </a:xfrm>
          <a:prstGeom prst="ellipse">
            <a:avLst/>
          </a:prstGeom>
          <a:solidFill>
            <a:srgbClr val="FE7304"/>
          </a:solidFill>
          <a:ln w="15875" cap="flat" cmpd="sng">
            <a:solidFill>
              <a:srgbClr val="FE730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9" name="Google Shape;453;p15">
            <a:extLst>
              <a:ext uri="{FF2B5EF4-FFF2-40B4-BE49-F238E27FC236}">
                <a16:creationId xmlns:a16="http://schemas.microsoft.com/office/drawing/2014/main" id="{FA2159A0-6336-45DF-A90F-3E41356D57A1}"/>
              </a:ext>
            </a:extLst>
          </p:cNvPr>
          <p:cNvSpPr/>
          <p:nvPr/>
        </p:nvSpPr>
        <p:spPr>
          <a:xfrm>
            <a:off x="5975339" y="1673389"/>
            <a:ext cx="331684" cy="326147"/>
          </a:xfrm>
          <a:prstGeom prst="ellipse">
            <a:avLst/>
          </a:prstGeom>
          <a:solidFill>
            <a:srgbClr val="6BDCE5"/>
          </a:solidFill>
          <a:ln w="15875" cap="flat" cmpd="sng">
            <a:solidFill>
              <a:srgbClr val="6BDCE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rgbClr val="FE7304"/>
              </a:solidFill>
              <a:latin typeface="Calibri"/>
              <a:ea typeface="Calibri"/>
              <a:cs typeface="Calibri"/>
              <a:sym typeface="Calibri"/>
            </a:endParaRPr>
          </a:p>
        </p:txBody>
      </p:sp>
      <p:graphicFrame>
        <p:nvGraphicFramePr>
          <p:cNvPr id="16" name="Diagram 15">
            <a:extLst>
              <a:ext uri="{FF2B5EF4-FFF2-40B4-BE49-F238E27FC236}">
                <a16:creationId xmlns:a16="http://schemas.microsoft.com/office/drawing/2014/main" id="{E6F2BAE9-4F35-45C3-B689-FBC26E952964}"/>
              </a:ext>
            </a:extLst>
          </p:cNvPr>
          <p:cNvGraphicFramePr/>
          <p:nvPr>
            <p:extLst>
              <p:ext uri="{D42A27DB-BD31-4B8C-83A1-F6EECF244321}">
                <p14:modId xmlns:p14="http://schemas.microsoft.com/office/powerpoint/2010/main" val="882297352"/>
              </p:ext>
            </p:extLst>
          </p:nvPr>
        </p:nvGraphicFramePr>
        <p:xfrm>
          <a:off x="1409836" y="4392906"/>
          <a:ext cx="4038325" cy="34361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Rounded Rectangle 2">
            <a:extLst>
              <a:ext uri="{FF2B5EF4-FFF2-40B4-BE49-F238E27FC236}">
                <a16:creationId xmlns:a16="http://schemas.microsoft.com/office/drawing/2014/main" id="{5C83E682-7940-4FA9-ACBD-CB050232589F}"/>
              </a:ext>
            </a:extLst>
          </p:cNvPr>
          <p:cNvSpPr/>
          <p:nvPr/>
        </p:nvSpPr>
        <p:spPr>
          <a:xfrm>
            <a:off x="2276334" y="4035391"/>
            <a:ext cx="2305326" cy="357515"/>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Significant time, planning, structural or process changes needed</a:t>
            </a:r>
          </a:p>
        </p:txBody>
      </p:sp>
      <p:sp>
        <p:nvSpPr>
          <p:cNvPr id="18" name="Rounded Rectangle 19">
            <a:extLst>
              <a:ext uri="{FF2B5EF4-FFF2-40B4-BE49-F238E27FC236}">
                <a16:creationId xmlns:a16="http://schemas.microsoft.com/office/drawing/2014/main" id="{B9BDE2A4-5243-4077-AFC0-3071BD22FBAA}"/>
              </a:ext>
            </a:extLst>
          </p:cNvPr>
          <p:cNvSpPr/>
          <p:nvPr/>
        </p:nvSpPr>
        <p:spPr>
          <a:xfrm>
            <a:off x="5170534" y="5900368"/>
            <a:ext cx="1235430" cy="424127"/>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Requires involvement from internal or external teams</a:t>
            </a:r>
          </a:p>
        </p:txBody>
      </p:sp>
      <p:sp>
        <p:nvSpPr>
          <p:cNvPr id="19" name="Rounded Rectangle 20">
            <a:extLst>
              <a:ext uri="{FF2B5EF4-FFF2-40B4-BE49-F238E27FC236}">
                <a16:creationId xmlns:a16="http://schemas.microsoft.com/office/drawing/2014/main" id="{467CAD5B-A2C3-4610-A8D4-1A037BFD413A}"/>
              </a:ext>
            </a:extLst>
          </p:cNvPr>
          <p:cNvSpPr/>
          <p:nvPr/>
        </p:nvSpPr>
        <p:spPr>
          <a:xfrm>
            <a:off x="2567283" y="7867567"/>
            <a:ext cx="2014377" cy="357515"/>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Minimal planning, structural or process changes needed</a:t>
            </a:r>
          </a:p>
        </p:txBody>
      </p:sp>
      <p:sp>
        <p:nvSpPr>
          <p:cNvPr id="20" name="Rounded Rectangle 21">
            <a:extLst>
              <a:ext uri="{FF2B5EF4-FFF2-40B4-BE49-F238E27FC236}">
                <a16:creationId xmlns:a16="http://schemas.microsoft.com/office/drawing/2014/main" id="{9B7E932D-0815-466B-B187-FC7585422382}"/>
              </a:ext>
            </a:extLst>
          </p:cNvPr>
          <p:cNvSpPr/>
          <p:nvPr/>
        </p:nvSpPr>
        <p:spPr>
          <a:xfrm>
            <a:off x="431000" y="5957716"/>
            <a:ext cx="1223028" cy="366779"/>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Involves one individual or local team</a:t>
            </a:r>
          </a:p>
        </p:txBody>
      </p:sp>
      <p:sp>
        <p:nvSpPr>
          <p:cNvPr id="21" name="Google Shape;244;p7">
            <a:extLst>
              <a:ext uri="{FF2B5EF4-FFF2-40B4-BE49-F238E27FC236}">
                <a16:creationId xmlns:a16="http://schemas.microsoft.com/office/drawing/2014/main" id="{0A2365FB-8A8C-4D7B-8BD3-639B558AD087}"/>
              </a:ext>
            </a:extLst>
          </p:cNvPr>
          <p:cNvSpPr/>
          <p:nvPr/>
        </p:nvSpPr>
        <p:spPr>
          <a:xfrm>
            <a:off x="529049" y="727237"/>
            <a:ext cx="591744" cy="568069"/>
          </a:xfrm>
          <a:prstGeom prst="ellipse">
            <a:avLst/>
          </a:prstGeom>
          <a:solidFill>
            <a:srgbClr val="330072">
              <a:alpha val="73725"/>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 name="Google Shape;245;p7">
            <a:extLst>
              <a:ext uri="{FF2B5EF4-FFF2-40B4-BE49-F238E27FC236}">
                <a16:creationId xmlns:a16="http://schemas.microsoft.com/office/drawing/2014/main" id="{2AAD74FF-CD70-40EF-A350-551595D6B5EA}"/>
              </a:ext>
            </a:extLst>
          </p:cNvPr>
          <p:cNvSpPr/>
          <p:nvPr/>
        </p:nvSpPr>
        <p:spPr>
          <a:xfrm>
            <a:off x="1362110" y="1424683"/>
            <a:ext cx="583164" cy="564751"/>
          </a:xfrm>
          <a:prstGeom prst="ellipse">
            <a:avLst/>
          </a:prstGeom>
          <a:solidFill>
            <a:srgbClr val="49ACC8">
              <a:alpha val="73725"/>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23" name="Google Shape;250;p7">
            <a:extLst>
              <a:ext uri="{FF2B5EF4-FFF2-40B4-BE49-F238E27FC236}">
                <a16:creationId xmlns:a16="http://schemas.microsoft.com/office/drawing/2014/main" id="{2EC759C6-FBA7-46A9-B599-E4756841C9E2}"/>
              </a:ext>
            </a:extLst>
          </p:cNvPr>
          <p:cNvPicPr preferRelativeResize="0"/>
          <p:nvPr/>
        </p:nvPicPr>
        <p:blipFill rotWithShape="1">
          <a:blip r:embed="rId9">
            <a:clrChange>
              <a:clrFrom>
                <a:srgbClr val="FFFFFF"/>
              </a:clrFrom>
              <a:clrTo>
                <a:srgbClr val="FFFFFF">
                  <a:alpha val="0"/>
                </a:srgbClr>
              </a:clrTo>
            </a:clrChange>
            <a:alphaModFix/>
          </a:blip>
          <a:srcRect/>
          <a:stretch/>
        </p:blipFill>
        <p:spPr>
          <a:xfrm>
            <a:off x="586261" y="538294"/>
            <a:ext cx="1162384" cy="1858824"/>
          </a:xfrm>
          <a:prstGeom prst="rect">
            <a:avLst/>
          </a:prstGeom>
          <a:noFill/>
          <a:ln>
            <a:noFill/>
          </a:ln>
        </p:spPr>
      </p:pic>
      <p:grpSp>
        <p:nvGrpSpPr>
          <p:cNvPr id="33" name="Group 32">
            <a:extLst>
              <a:ext uri="{FF2B5EF4-FFF2-40B4-BE49-F238E27FC236}">
                <a16:creationId xmlns:a16="http://schemas.microsoft.com/office/drawing/2014/main" id="{B5DD2518-A39D-4497-84A2-B26AFAFFCB3C}"/>
              </a:ext>
            </a:extLst>
          </p:cNvPr>
          <p:cNvGrpSpPr/>
          <p:nvPr/>
        </p:nvGrpSpPr>
        <p:grpSpPr>
          <a:xfrm>
            <a:off x="5044051" y="8683500"/>
            <a:ext cx="1372867" cy="414494"/>
            <a:chOff x="4555917" y="8636634"/>
            <a:chExt cx="1372867" cy="414494"/>
          </a:xfrm>
        </p:grpSpPr>
        <p:grpSp>
          <p:nvGrpSpPr>
            <p:cNvPr id="34" name="Group 33">
              <a:extLst>
                <a:ext uri="{FF2B5EF4-FFF2-40B4-BE49-F238E27FC236}">
                  <a16:creationId xmlns:a16="http://schemas.microsoft.com/office/drawing/2014/main" id="{D97B7BC0-ED9E-4931-A145-7276487C940F}"/>
                </a:ext>
              </a:extLst>
            </p:cNvPr>
            <p:cNvGrpSpPr/>
            <p:nvPr/>
          </p:nvGrpSpPr>
          <p:grpSpPr>
            <a:xfrm>
              <a:off x="4555917" y="8636634"/>
              <a:ext cx="1362751" cy="414494"/>
              <a:chOff x="4555917" y="8636634"/>
              <a:chExt cx="1362751" cy="414494"/>
            </a:xfrm>
          </p:grpSpPr>
          <p:pic>
            <p:nvPicPr>
              <p:cNvPr id="36" name="Picture 35">
                <a:extLst>
                  <a:ext uri="{FF2B5EF4-FFF2-40B4-BE49-F238E27FC236}">
                    <a16:creationId xmlns:a16="http://schemas.microsoft.com/office/drawing/2014/main" id="{116C9847-45E0-48A7-AC93-624B38D94F23}"/>
                  </a:ext>
                </a:extLst>
              </p:cNvPr>
              <p:cNvPicPr>
                <a:picLocks noChangeAspect="1"/>
              </p:cNvPicPr>
              <p:nvPr/>
            </p:nvPicPr>
            <p:blipFill>
              <a:blip r:embed="rId10"/>
              <a:stretch>
                <a:fillRect/>
              </a:stretch>
            </p:blipFill>
            <p:spPr>
              <a:xfrm>
                <a:off x="4555917" y="8636634"/>
                <a:ext cx="414494" cy="414494"/>
              </a:xfrm>
              <a:prstGeom prst="rect">
                <a:avLst/>
              </a:prstGeom>
            </p:spPr>
          </p:pic>
          <p:sp>
            <p:nvSpPr>
              <p:cNvPr id="37" name="TextBox 36">
                <a:extLst>
                  <a:ext uri="{FF2B5EF4-FFF2-40B4-BE49-F238E27FC236}">
                    <a16:creationId xmlns:a16="http://schemas.microsoft.com/office/drawing/2014/main" id="{B897D265-DB19-4885-9CC2-22EFB500CC2D}"/>
                  </a:ext>
                </a:extLst>
              </p:cNvPr>
              <p:cNvSpPr txBox="1">
                <a:spLocks/>
              </p:cNvSpPr>
              <p:nvPr/>
            </p:nvSpPr>
            <p:spPr>
              <a:xfrm>
                <a:off x="4830911" y="8701236"/>
                <a:ext cx="1087757" cy="276999"/>
              </a:xfrm>
              <a:prstGeom prst="rect">
                <a:avLst/>
              </a:prstGeom>
              <a:noFill/>
            </p:spPr>
            <p:txBody>
              <a:bodyPr wrap="square" rtlCol="0">
                <a:spAutoFit/>
              </a:bodyPr>
              <a:lstStyle/>
              <a:p>
                <a:r>
                  <a:rPr lang="en-US" sz="1200" b="0" i="0" dirty="0">
                    <a:solidFill>
                      <a:schemeClr val="bg1"/>
                    </a:solidFill>
                    <a:effectLst/>
                    <a:latin typeface="Calibri" panose="020F0502020204030204" pitchFamily="34" charset="0"/>
                    <a:cs typeface="Calibri" panose="020F0502020204030204" pitchFamily="34" charset="0"/>
                  </a:rPr>
                  <a:t>@WmtyWorld</a:t>
                </a:r>
                <a:endParaRPr lang="en-US" sz="1200" dirty="0">
                  <a:solidFill>
                    <a:schemeClr val="bg1"/>
                  </a:solidFill>
                  <a:latin typeface="Calibri" panose="020F0502020204030204" pitchFamily="34" charset="0"/>
                  <a:cs typeface="Calibri" panose="020F0502020204030204" pitchFamily="34" charset="0"/>
                </a:endParaRPr>
              </a:p>
            </p:txBody>
          </p:sp>
        </p:grpSp>
        <p:sp>
          <p:nvSpPr>
            <p:cNvPr id="35" name="Rectangle 34">
              <a:hlinkClick r:id="rId11"/>
              <a:extLst>
                <a:ext uri="{FF2B5EF4-FFF2-40B4-BE49-F238E27FC236}">
                  <a16:creationId xmlns:a16="http://schemas.microsoft.com/office/drawing/2014/main" id="{A6CE8AA9-A1AD-48B9-BF46-E254D0E8EA7F}"/>
                </a:ext>
              </a:extLst>
            </p:cNvPr>
            <p:cNvSpPr/>
            <p:nvPr/>
          </p:nvSpPr>
          <p:spPr>
            <a:xfrm>
              <a:off x="4610637" y="8682610"/>
              <a:ext cx="1318147" cy="368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Oval 31">
            <a:extLst>
              <a:ext uri="{FF2B5EF4-FFF2-40B4-BE49-F238E27FC236}">
                <a16:creationId xmlns:a16="http://schemas.microsoft.com/office/drawing/2014/main" id="{58EBFBD8-61BE-7E4C-A6F7-BBD0E2CE3D54}"/>
              </a:ext>
            </a:extLst>
          </p:cNvPr>
          <p:cNvSpPr/>
          <p:nvPr/>
        </p:nvSpPr>
        <p:spPr>
          <a:xfrm>
            <a:off x="2435116" y="6313175"/>
            <a:ext cx="381001" cy="357515"/>
          </a:xfrm>
          <a:prstGeom prst="ellipse">
            <a:avLst/>
          </a:prstGeom>
          <a:gradFill flip="none" rotWithShape="1">
            <a:gsLst>
              <a:gs pos="0">
                <a:srgbClr val="6CAB1C">
                  <a:tint val="66000"/>
                  <a:satMod val="160000"/>
                </a:srgbClr>
              </a:gs>
              <a:gs pos="50000">
                <a:srgbClr val="6CAB1C">
                  <a:tint val="44500"/>
                  <a:satMod val="160000"/>
                </a:srgbClr>
              </a:gs>
              <a:gs pos="100000">
                <a:srgbClr val="6CAB1C">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1</a:t>
            </a:r>
          </a:p>
        </p:txBody>
      </p:sp>
      <p:sp>
        <p:nvSpPr>
          <p:cNvPr id="38" name="Oval 37">
            <a:extLst>
              <a:ext uri="{FF2B5EF4-FFF2-40B4-BE49-F238E27FC236}">
                <a16:creationId xmlns:a16="http://schemas.microsoft.com/office/drawing/2014/main" id="{2A8F9FB4-931C-284F-A1D5-76A5DCEEF1C3}"/>
              </a:ext>
            </a:extLst>
          </p:cNvPr>
          <p:cNvSpPr/>
          <p:nvPr/>
        </p:nvSpPr>
        <p:spPr>
          <a:xfrm>
            <a:off x="2435116" y="4750421"/>
            <a:ext cx="381001" cy="357515"/>
          </a:xfrm>
          <a:prstGeom prst="ellipse">
            <a:avLst/>
          </a:prstGeom>
          <a:gradFill flip="none" rotWithShape="1">
            <a:gsLst>
              <a:gs pos="0">
                <a:srgbClr val="330071">
                  <a:tint val="66000"/>
                  <a:satMod val="160000"/>
                </a:srgbClr>
              </a:gs>
              <a:gs pos="50000">
                <a:srgbClr val="330071">
                  <a:tint val="44500"/>
                  <a:satMod val="160000"/>
                </a:srgbClr>
              </a:gs>
              <a:gs pos="100000">
                <a:srgbClr val="330071">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2</a:t>
            </a:r>
          </a:p>
        </p:txBody>
      </p:sp>
      <p:sp>
        <p:nvSpPr>
          <p:cNvPr id="39" name="Oval 38">
            <a:extLst>
              <a:ext uri="{FF2B5EF4-FFF2-40B4-BE49-F238E27FC236}">
                <a16:creationId xmlns:a16="http://schemas.microsoft.com/office/drawing/2014/main" id="{57C1A741-E2D7-9842-8E4D-F771B9C2EA6C}"/>
              </a:ext>
            </a:extLst>
          </p:cNvPr>
          <p:cNvSpPr/>
          <p:nvPr/>
        </p:nvSpPr>
        <p:spPr>
          <a:xfrm>
            <a:off x="4041884" y="6328653"/>
            <a:ext cx="381001" cy="357515"/>
          </a:xfrm>
          <a:prstGeom prst="ellipse">
            <a:avLst/>
          </a:prstGeom>
          <a:gradFill flip="none" rotWithShape="1">
            <a:gsLst>
              <a:gs pos="0">
                <a:srgbClr val="48ACC8">
                  <a:tint val="66000"/>
                  <a:satMod val="160000"/>
                </a:srgbClr>
              </a:gs>
              <a:gs pos="50000">
                <a:srgbClr val="48ACC8">
                  <a:tint val="44500"/>
                  <a:satMod val="160000"/>
                </a:srgbClr>
              </a:gs>
              <a:gs pos="100000">
                <a:srgbClr val="48ACC8">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3</a:t>
            </a:r>
          </a:p>
        </p:txBody>
      </p:sp>
      <p:sp>
        <p:nvSpPr>
          <p:cNvPr id="40" name="Oval 39">
            <a:extLst>
              <a:ext uri="{FF2B5EF4-FFF2-40B4-BE49-F238E27FC236}">
                <a16:creationId xmlns:a16="http://schemas.microsoft.com/office/drawing/2014/main" id="{380BE954-91B1-3C48-A5E3-D3E0C7504D3E}"/>
              </a:ext>
            </a:extLst>
          </p:cNvPr>
          <p:cNvSpPr/>
          <p:nvPr/>
        </p:nvSpPr>
        <p:spPr>
          <a:xfrm>
            <a:off x="4038407" y="4741430"/>
            <a:ext cx="381001" cy="357515"/>
          </a:xfrm>
          <a:prstGeom prst="ellipse">
            <a:avLst/>
          </a:prstGeom>
          <a:gradFill flip="none" rotWithShape="1">
            <a:gsLst>
              <a:gs pos="0">
                <a:srgbClr val="5076C0">
                  <a:tint val="66000"/>
                  <a:satMod val="160000"/>
                </a:srgbClr>
              </a:gs>
              <a:gs pos="50000">
                <a:srgbClr val="5076C0">
                  <a:tint val="44500"/>
                  <a:satMod val="160000"/>
                </a:srgbClr>
              </a:gs>
              <a:gs pos="100000">
                <a:srgbClr val="5076C0">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4</a:t>
            </a:r>
          </a:p>
        </p:txBody>
      </p:sp>
      <p:sp>
        <p:nvSpPr>
          <p:cNvPr id="24" name="TextBox 23">
            <a:extLst>
              <a:ext uri="{FF2B5EF4-FFF2-40B4-BE49-F238E27FC236}">
                <a16:creationId xmlns:a16="http://schemas.microsoft.com/office/drawing/2014/main" id="{6D342B2B-5B14-04DD-F5C4-FCE667F66F32}"/>
              </a:ext>
            </a:extLst>
          </p:cNvPr>
          <p:cNvSpPr txBox="1"/>
          <p:nvPr/>
        </p:nvSpPr>
        <p:spPr>
          <a:xfrm>
            <a:off x="401802" y="8683500"/>
            <a:ext cx="1873205" cy="369332"/>
          </a:xfrm>
          <a:prstGeom prst="rect">
            <a:avLst/>
          </a:prstGeom>
          <a:noFill/>
        </p:spPr>
        <p:txBody>
          <a:bodyPr wrap="none" rtlCol="0">
            <a:spAutoFit/>
          </a:bodyPr>
          <a:lstStyle/>
          <a:p>
            <a:r>
              <a:rPr lang="en-US" dirty="0"/>
              <a:t>www.wmty.world</a:t>
            </a:r>
          </a:p>
        </p:txBody>
      </p:sp>
      <p:sp>
        <p:nvSpPr>
          <p:cNvPr id="27" name="TextBox 26">
            <a:extLst>
              <a:ext uri="{FF2B5EF4-FFF2-40B4-BE49-F238E27FC236}">
                <a16:creationId xmlns:a16="http://schemas.microsoft.com/office/drawing/2014/main" id="{5ABE5B60-2A46-727D-0EDA-73F22FF096BB}"/>
              </a:ext>
            </a:extLst>
          </p:cNvPr>
          <p:cNvSpPr txBox="1"/>
          <p:nvPr/>
        </p:nvSpPr>
        <p:spPr>
          <a:xfrm>
            <a:off x="4966189" y="7535223"/>
            <a:ext cx="1768209" cy="830997"/>
          </a:xfrm>
          <a:prstGeom prst="rect">
            <a:avLst/>
          </a:prstGeom>
          <a:noFill/>
        </p:spPr>
        <p:txBody>
          <a:bodyPr wrap="square" rtlCol="0">
            <a:spAutoFit/>
          </a:bodyPr>
          <a:lstStyle/>
          <a:p>
            <a:r>
              <a:rPr lang="en-US" sz="800" b="1" i="1" dirty="0">
                <a:latin typeface="Calibri" panose="020F0502020204030204" pitchFamily="34" charset="0"/>
                <a:cs typeface="Calibri" panose="020F0502020204030204" pitchFamily="34" charset="0"/>
              </a:rPr>
              <a:t>WMTY Matrix conception and creation by </a:t>
            </a:r>
            <a:br>
              <a:rPr lang="en-US" sz="800" b="1" i="1" dirty="0">
                <a:latin typeface="Calibri" panose="020F0502020204030204" pitchFamily="34" charset="0"/>
                <a:cs typeface="Calibri" panose="020F0502020204030204" pitchFamily="34" charset="0"/>
              </a:rPr>
            </a:br>
            <a:r>
              <a:rPr lang="en-US" sz="800" b="1" i="1" dirty="0">
                <a:latin typeface="Calibri" panose="020F0502020204030204" pitchFamily="34" charset="0"/>
                <a:cs typeface="Calibri" panose="020F0502020204030204" pitchFamily="34" charset="0"/>
              </a:rPr>
              <a:t>Maureen Bisognano, Damara Gutnick  and Karen Turner,</a:t>
            </a:r>
            <a:br>
              <a:rPr lang="en-US" sz="800" b="1" i="1" dirty="0">
                <a:latin typeface="Calibri" panose="020F0502020204030204" pitchFamily="34" charset="0"/>
                <a:cs typeface="Calibri" panose="020F0502020204030204" pitchFamily="34" charset="0"/>
              </a:rPr>
            </a:br>
            <a:r>
              <a:rPr lang="en-US" sz="800" b="1" i="1" dirty="0">
                <a:latin typeface="Calibri" panose="020F0502020204030204" pitchFamily="34" charset="0"/>
                <a:cs typeface="Calibri" panose="020F0502020204030204" pitchFamily="34" charset="0"/>
              </a:rPr>
              <a:t>with input from the www.WMTY.world team </a:t>
            </a:r>
          </a:p>
        </p:txBody>
      </p:sp>
    </p:spTree>
    <p:extLst>
      <p:ext uri="{BB962C8B-B14F-4D97-AF65-F5344CB8AC3E}">
        <p14:creationId xmlns:p14="http://schemas.microsoft.com/office/powerpoint/2010/main" val="3455045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48;p15">
            <a:extLst>
              <a:ext uri="{FF2B5EF4-FFF2-40B4-BE49-F238E27FC236}">
                <a16:creationId xmlns:a16="http://schemas.microsoft.com/office/drawing/2014/main" id="{EBC01016-56FD-421B-9CFE-368191818A56}"/>
              </a:ext>
            </a:extLst>
          </p:cNvPr>
          <p:cNvSpPr txBox="1">
            <a:spLocks/>
          </p:cNvSpPr>
          <p:nvPr/>
        </p:nvSpPr>
        <p:spPr>
          <a:xfrm>
            <a:off x="617220" y="382139"/>
            <a:ext cx="5233074" cy="193434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85000"/>
              </a:lnSpc>
              <a:spcBef>
                <a:spcPts val="0"/>
              </a:spcBef>
              <a:spcAft>
                <a:spcPts val="0"/>
              </a:spcAft>
              <a:buClr>
                <a:srgbClr val="3F3F3F"/>
              </a:buClr>
              <a:buSzPts val="1800"/>
              <a:buFont typeface="Calibri"/>
              <a:buNone/>
              <a:defRPr sz="36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SzPts val="1400"/>
            </a:pPr>
            <a:r>
              <a:rPr lang="en-US" sz="1400" dirty="0"/>
              <a:t>WMTY IMPLEMENTATION</a:t>
            </a:r>
            <a:br>
              <a:rPr lang="en-US" sz="1400" dirty="0"/>
            </a:br>
            <a:r>
              <a:rPr lang="en-US" sz="3200" dirty="0"/>
              <a:t>Doing What Matters</a:t>
            </a:r>
            <a:endParaRPr lang="en-US" dirty="0"/>
          </a:p>
        </p:txBody>
      </p:sp>
      <p:sp>
        <p:nvSpPr>
          <p:cNvPr id="5" name="Google Shape;449;p15">
            <a:extLst>
              <a:ext uri="{FF2B5EF4-FFF2-40B4-BE49-F238E27FC236}">
                <a16:creationId xmlns:a16="http://schemas.microsoft.com/office/drawing/2014/main" id="{6B30400A-D52E-4873-94E5-475AC95DE506}"/>
              </a:ext>
            </a:extLst>
          </p:cNvPr>
          <p:cNvSpPr txBox="1">
            <a:spLocks/>
          </p:cNvSpPr>
          <p:nvPr/>
        </p:nvSpPr>
        <p:spPr>
          <a:xfrm>
            <a:off x="617220" y="2397118"/>
            <a:ext cx="5657851" cy="5364480"/>
          </a:xfrm>
          <a:prstGeom prst="rect">
            <a:avLst/>
          </a:prstGeom>
          <a:noFill/>
          <a:ln>
            <a:noFill/>
          </a:ln>
        </p:spPr>
        <p:txBody>
          <a:bodyPr spcFirstLastPara="1" wrap="square" lIns="0" tIns="45700" rIns="0" bIns="457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68580">
              <a:lnSpc>
                <a:spcPct val="90000"/>
              </a:lnSpc>
              <a:buSzPts val="1500"/>
            </a:pPr>
            <a:r>
              <a:rPr lang="en-US" dirty="0">
                <a:solidFill>
                  <a:schemeClr val="tx1">
                    <a:lumMod val="65000"/>
                    <a:lumOff val="35000"/>
                  </a:schemeClr>
                </a:solidFill>
              </a:rPr>
              <a:t>Staff are sometimes reluctant to ask WMTY because they are concerned that </a:t>
            </a:r>
            <a:r>
              <a:rPr lang="en-US" i="1" dirty="0">
                <a:solidFill>
                  <a:schemeClr val="tx1">
                    <a:lumMod val="65000"/>
                    <a:lumOff val="35000"/>
                  </a:schemeClr>
                </a:solidFill>
              </a:rPr>
              <a:t>“what matters” </a:t>
            </a:r>
            <a:r>
              <a:rPr lang="en-US" dirty="0">
                <a:solidFill>
                  <a:schemeClr val="tx1">
                    <a:lumMod val="65000"/>
                    <a:lumOff val="35000"/>
                  </a:schemeClr>
                </a:solidFill>
              </a:rPr>
              <a:t>will not be actionable. At the Royal Free Hospital in London, Karen Turner and her team collected WMTY data from 200 patients and 200 staff and used  the matrix below to categorize WMTY themes based on the effort needed to “Do” </a:t>
            </a:r>
            <a:r>
              <a:rPr lang="en-US" i="1" dirty="0">
                <a:solidFill>
                  <a:schemeClr val="tx1">
                    <a:lumMod val="65000"/>
                    <a:lumOff val="35000"/>
                  </a:schemeClr>
                </a:solidFill>
              </a:rPr>
              <a:t>what matters.  </a:t>
            </a:r>
            <a:r>
              <a:rPr lang="en-US" dirty="0">
                <a:solidFill>
                  <a:schemeClr val="tx1">
                    <a:lumMod val="65000"/>
                    <a:lumOff val="35000"/>
                  </a:schemeClr>
                </a:solidFill>
              </a:rPr>
              <a:t>The good news is that based on early data, they found that most of the time, Doing WMTY is simple and meaningful.</a:t>
            </a:r>
            <a:endParaRPr lang="en-US" i="1" dirty="0">
              <a:solidFill>
                <a:schemeClr val="tx1">
                  <a:lumMod val="65000"/>
                  <a:lumOff val="35000"/>
                </a:schemeClr>
              </a:solidFill>
            </a:endParaRPr>
          </a:p>
          <a:p>
            <a:pPr marL="68580">
              <a:lnSpc>
                <a:spcPct val="90000"/>
              </a:lnSpc>
              <a:buSzPts val="1500"/>
            </a:pPr>
            <a:endParaRPr lang="en-US" i="1" dirty="0"/>
          </a:p>
        </p:txBody>
      </p:sp>
      <p:sp>
        <p:nvSpPr>
          <p:cNvPr id="8" name="Google Shape;452;p15">
            <a:extLst>
              <a:ext uri="{FF2B5EF4-FFF2-40B4-BE49-F238E27FC236}">
                <a16:creationId xmlns:a16="http://schemas.microsoft.com/office/drawing/2014/main" id="{1E09D4E9-B531-419C-AD81-C3B127927F25}"/>
              </a:ext>
            </a:extLst>
          </p:cNvPr>
          <p:cNvSpPr/>
          <p:nvPr/>
        </p:nvSpPr>
        <p:spPr>
          <a:xfrm>
            <a:off x="5850294" y="1887569"/>
            <a:ext cx="233266" cy="223935"/>
          </a:xfrm>
          <a:prstGeom prst="ellipse">
            <a:avLst/>
          </a:prstGeom>
          <a:solidFill>
            <a:srgbClr val="FE7304"/>
          </a:solidFill>
          <a:ln w="15875" cap="flat" cmpd="sng">
            <a:solidFill>
              <a:srgbClr val="FE730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9" name="Google Shape;453;p15">
            <a:extLst>
              <a:ext uri="{FF2B5EF4-FFF2-40B4-BE49-F238E27FC236}">
                <a16:creationId xmlns:a16="http://schemas.microsoft.com/office/drawing/2014/main" id="{FA2159A0-6336-45DF-A90F-3E41356D57A1}"/>
              </a:ext>
            </a:extLst>
          </p:cNvPr>
          <p:cNvSpPr/>
          <p:nvPr/>
        </p:nvSpPr>
        <p:spPr>
          <a:xfrm>
            <a:off x="5975339" y="1673389"/>
            <a:ext cx="331684" cy="326147"/>
          </a:xfrm>
          <a:prstGeom prst="ellipse">
            <a:avLst/>
          </a:prstGeom>
          <a:solidFill>
            <a:srgbClr val="6BDCE5"/>
          </a:solidFill>
          <a:ln w="15875" cap="flat" cmpd="sng">
            <a:solidFill>
              <a:srgbClr val="6BDCE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rgbClr val="FE7304"/>
              </a:solidFill>
              <a:latin typeface="Calibri"/>
              <a:ea typeface="Calibri"/>
              <a:cs typeface="Calibri"/>
              <a:sym typeface="Calibri"/>
            </a:endParaRPr>
          </a:p>
        </p:txBody>
      </p:sp>
      <p:graphicFrame>
        <p:nvGraphicFramePr>
          <p:cNvPr id="16" name="Diagram 15">
            <a:extLst>
              <a:ext uri="{FF2B5EF4-FFF2-40B4-BE49-F238E27FC236}">
                <a16:creationId xmlns:a16="http://schemas.microsoft.com/office/drawing/2014/main" id="{E6F2BAE9-4F35-45C3-B689-FBC26E952964}"/>
              </a:ext>
            </a:extLst>
          </p:cNvPr>
          <p:cNvGraphicFramePr/>
          <p:nvPr>
            <p:extLst>
              <p:ext uri="{D42A27DB-BD31-4B8C-83A1-F6EECF244321}">
                <p14:modId xmlns:p14="http://schemas.microsoft.com/office/powerpoint/2010/main" val="335950599"/>
              </p:ext>
            </p:extLst>
          </p:nvPr>
        </p:nvGraphicFramePr>
        <p:xfrm>
          <a:off x="1409836" y="4392906"/>
          <a:ext cx="4038325" cy="3436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Rounded Rectangle 2">
            <a:extLst>
              <a:ext uri="{FF2B5EF4-FFF2-40B4-BE49-F238E27FC236}">
                <a16:creationId xmlns:a16="http://schemas.microsoft.com/office/drawing/2014/main" id="{5C83E682-7940-4FA9-ACBD-CB050232589F}"/>
              </a:ext>
            </a:extLst>
          </p:cNvPr>
          <p:cNvSpPr/>
          <p:nvPr/>
        </p:nvSpPr>
        <p:spPr>
          <a:xfrm>
            <a:off x="2276334" y="4035391"/>
            <a:ext cx="2305326" cy="357515"/>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Significant time, planning, structural or process changes needed</a:t>
            </a:r>
          </a:p>
        </p:txBody>
      </p:sp>
      <p:sp>
        <p:nvSpPr>
          <p:cNvPr id="18" name="Rounded Rectangle 19">
            <a:extLst>
              <a:ext uri="{FF2B5EF4-FFF2-40B4-BE49-F238E27FC236}">
                <a16:creationId xmlns:a16="http://schemas.microsoft.com/office/drawing/2014/main" id="{B9BDE2A4-5243-4077-AFC0-3071BD22FBAA}"/>
              </a:ext>
            </a:extLst>
          </p:cNvPr>
          <p:cNvSpPr/>
          <p:nvPr/>
        </p:nvSpPr>
        <p:spPr>
          <a:xfrm>
            <a:off x="5170534" y="5900368"/>
            <a:ext cx="1235430" cy="424127"/>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Requires involvement from internal or external teams</a:t>
            </a:r>
          </a:p>
        </p:txBody>
      </p:sp>
      <p:sp>
        <p:nvSpPr>
          <p:cNvPr id="19" name="Rounded Rectangle 20">
            <a:extLst>
              <a:ext uri="{FF2B5EF4-FFF2-40B4-BE49-F238E27FC236}">
                <a16:creationId xmlns:a16="http://schemas.microsoft.com/office/drawing/2014/main" id="{467CAD5B-A2C3-4610-A8D4-1A037BFD413A}"/>
              </a:ext>
            </a:extLst>
          </p:cNvPr>
          <p:cNvSpPr/>
          <p:nvPr/>
        </p:nvSpPr>
        <p:spPr>
          <a:xfrm>
            <a:off x="2567283" y="7867567"/>
            <a:ext cx="2014377" cy="357515"/>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Minimal planning, structural or process changes needed</a:t>
            </a:r>
          </a:p>
        </p:txBody>
      </p:sp>
      <p:sp>
        <p:nvSpPr>
          <p:cNvPr id="20" name="Rounded Rectangle 21">
            <a:extLst>
              <a:ext uri="{FF2B5EF4-FFF2-40B4-BE49-F238E27FC236}">
                <a16:creationId xmlns:a16="http://schemas.microsoft.com/office/drawing/2014/main" id="{9B7E932D-0815-466B-B187-FC7585422382}"/>
              </a:ext>
            </a:extLst>
          </p:cNvPr>
          <p:cNvSpPr/>
          <p:nvPr/>
        </p:nvSpPr>
        <p:spPr>
          <a:xfrm>
            <a:off x="431000" y="5957716"/>
            <a:ext cx="1223028" cy="366779"/>
          </a:xfrm>
          <a:prstGeom prst="roundRect">
            <a:avLst/>
          </a:prstGeom>
          <a:solidFill>
            <a:schemeClr val="accent4">
              <a:lumMod val="20000"/>
              <a:lumOff val="80000"/>
            </a:schemeClr>
          </a:solidFill>
          <a:ln w="1905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Involves one individual or local team</a:t>
            </a:r>
          </a:p>
        </p:txBody>
      </p:sp>
      <p:sp>
        <p:nvSpPr>
          <p:cNvPr id="21" name="Google Shape;244;p7">
            <a:extLst>
              <a:ext uri="{FF2B5EF4-FFF2-40B4-BE49-F238E27FC236}">
                <a16:creationId xmlns:a16="http://schemas.microsoft.com/office/drawing/2014/main" id="{0A2365FB-8A8C-4D7B-8BD3-639B558AD087}"/>
              </a:ext>
            </a:extLst>
          </p:cNvPr>
          <p:cNvSpPr/>
          <p:nvPr/>
        </p:nvSpPr>
        <p:spPr>
          <a:xfrm>
            <a:off x="529049" y="727237"/>
            <a:ext cx="591744" cy="568069"/>
          </a:xfrm>
          <a:prstGeom prst="ellipse">
            <a:avLst/>
          </a:prstGeom>
          <a:solidFill>
            <a:srgbClr val="330072">
              <a:alpha val="73725"/>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 name="Google Shape;245;p7">
            <a:extLst>
              <a:ext uri="{FF2B5EF4-FFF2-40B4-BE49-F238E27FC236}">
                <a16:creationId xmlns:a16="http://schemas.microsoft.com/office/drawing/2014/main" id="{2AAD74FF-CD70-40EF-A350-551595D6B5EA}"/>
              </a:ext>
            </a:extLst>
          </p:cNvPr>
          <p:cNvSpPr/>
          <p:nvPr/>
        </p:nvSpPr>
        <p:spPr>
          <a:xfrm>
            <a:off x="1362110" y="1424683"/>
            <a:ext cx="583164" cy="564751"/>
          </a:xfrm>
          <a:prstGeom prst="ellipse">
            <a:avLst/>
          </a:prstGeom>
          <a:solidFill>
            <a:srgbClr val="49ACC8">
              <a:alpha val="73725"/>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23" name="Google Shape;250;p7">
            <a:extLst>
              <a:ext uri="{FF2B5EF4-FFF2-40B4-BE49-F238E27FC236}">
                <a16:creationId xmlns:a16="http://schemas.microsoft.com/office/drawing/2014/main" id="{2EC759C6-FBA7-46A9-B599-E4756841C9E2}"/>
              </a:ext>
            </a:extLst>
          </p:cNvPr>
          <p:cNvPicPr preferRelativeResize="0"/>
          <p:nvPr/>
        </p:nvPicPr>
        <p:blipFill rotWithShape="1">
          <a:blip r:embed="rId7">
            <a:clrChange>
              <a:clrFrom>
                <a:srgbClr val="FFFFFF"/>
              </a:clrFrom>
              <a:clrTo>
                <a:srgbClr val="FFFFFF">
                  <a:alpha val="0"/>
                </a:srgbClr>
              </a:clrTo>
            </a:clrChange>
            <a:alphaModFix/>
          </a:blip>
          <a:srcRect/>
          <a:stretch/>
        </p:blipFill>
        <p:spPr>
          <a:xfrm>
            <a:off x="586261" y="538294"/>
            <a:ext cx="1162384" cy="1858824"/>
          </a:xfrm>
          <a:prstGeom prst="rect">
            <a:avLst/>
          </a:prstGeom>
          <a:noFill/>
          <a:ln>
            <a:noFill/>
          </a:ln>
        </p:spPr>
      </p:pic>
      <p:sp>
        <p:nvSpPr>
          <p:cNvPr id="24" name="Rounded Rectangle 5">
            <a:extLst>
              <a:ext uri="{FF2B5EF4-FFF2-40B4-BE49-F238E27FC236}">
                <a16:creationId xmlns:a16="http://schemas.microsoft.com/office/drawing/2014/main" id="{439DCA14-8406-4046-9D81-F1EBDF45E9D6}"/>
              </a:ext>
            </a:extLst>
          </p:cNvPr>
          <p:cNvSpPr/>
          <p:nvPr/>
        </p:nvSpPr>
        <p:spPr>
          <a:xfrm>
            <a:off x="5052319" y="4785616"/>
            <a:ext cx="551233" cy="355658"/>
          </a:xfrm>
          <a:prstGeom prst="roundRect">
            <a:avLst/>
          </a:prstGeom>
          <a:solidFill>
            <a:schemeClr val="bg1">
              <a:lumMod val="95000"/>
            </a:schemeClr>
          </a:solidFill>
          <a:ln w="19050">
            <a:solidFill>
              <a:srgbClr val="CFC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Patients 11%</a:t>
            </a:r>
          </a:p>
        </p:txBody>
      </p:sp>
      <p:sp>
        <p:nvSpPr>
          <p:cNvPr id="25" name="Rounded Rectangle 27">
            <a:extLst>
              <a:ext uri="{FF2B5EF4-FFF2-40B4-BE49-F238E27FC236}">
                <a16:creationId xmlns:a16="http://schemas.microsoft.com/office/drawing/2014/main" id="{7A0853F5-0CB2-405C-BF19-A1E6261005C7}"/>
              </a:ext>
            </a:extLst>
          </p:cNvPr>
          <p:cNvSpPr/>
          <p:nvPr/>
        </p:nvSpPr>
        <p:spPr>
          <a:xfrm>
            <a:off x="5052319" y="5153021"/>
            <a:ext cx="551233" cy="355658"/>
          </a:xfrm>
          <a:prstGeom prst="roundRect">
            <a:avLst/>
          </a:prstGeom>
          <a:solidFill>
            <a:schemeClr val="bg1">
              <a:lumMod val="95000"/>
            </a:schemeClr>
          </a:solidFill>
          <a:ln w="12700">
            <a:solidFill>
              <a:srgbClr val="6BD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Staff  7%</a:t>
            </a:r>
          </a:p>
        </p:txBody>
      </p:sp>
      <p:sp>
        <p:nvSpPr>
          <p:cNvPr id="26" name="Rounded Rectangle 28">
            <a:extLst>
              <a:ext uri="{FF2B5EF4-FFF2-40B4-BE49-F238E27FC236}">
                <a16:creationId xmlns:a16="http://schemas.microsoft.com/office/drawing/2014/main" id="{DD9B39EA-B5B5-4522-8FC7-A251C1025D84}"/>
              </a:ext>
            </a:extLst>
          </p:cNvPr>
          <p:cNvSpPr/>
          <p:nvPr/>
        </p:nvSpPr>
        <p:spPr>
          <a:xfrm>
            <a:off x="1231906" y="6629228"/>
            <a:ext cx="551233" cy="355658"/>
          </a:xfrm>
          <a:prstGeom prst="roundRect">
            <a:avLst/>
          </a:prstGeom>
          <a:solidFill>
            <a:schemeClr val="bg1">
              <a:lumMod val="95000"/>
            </a:schemeClr>
          </a:solidFill>
          <a:ln w="19050">
            <a:solidFill>
              <a:srgbClr val="CFC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Patients 54%</a:t>
            </a:r>
          </a:p>
        </p:txBody>
      </p:sp>
      <p:sp>
        <p:nvSpPr>
          <p:cNvPr id="27" name="Rounded Rectangle 29">
            <a:extLst>
              <a:ext uri="{FF2B5EF4-FFF2-40B4-BE49-F238E27FC236}">
                <a16:creationId xmlns:a16="http://schemas.microsoft.com/office/drawing/2014/main" id="{702C230A-13BB-45D4-8B12-91302FF7E68D}"/>
              </a:ext>
            </a:extLst>
          </p:cNvPr>
          <p:cNvSpPr/>
          <p:nvPr/>
        </p:nvSpPr>
        <p:spPr>
          <a:xfrm>
            <a:off x="1240096" y="7034595"/>
            <a:ext cx="551233" cy="355658"/>
          </a:xfrm>
          <a:prstGeom prst="roundRect">
            <a:avLst/>
          </a:prstGeom>
          <a:solidFill>
            <a:schemeClr val="bg1">
              <a:lumMod val="95000"/>
            </a:schemeClr>
          </a:solidFill>
          <a:ln w="12700">
            <a:solidFill>
              <a:srgbClr val="6BD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Staff  42%</a:t>
            </a:r>
          </a:p>
        </p:txBody>
      </p:sp>
      <p:sp>
        <p:nvSpPr>
          <p:cNvPr id="28" name="Rounded Rectangle 30">
            <a:extLst>
              <a:ext uri="{FF2B5EF4-FFF2-40B4-BE49-F238E27FC236}">
                <a16:creationId xmlns:a16="http://schemas.microsoft.com/office/drawing/2014/main" id="{115E34DF-6E3D-4539-8CC4-1087C190A9FF}"/>
              </a:ext>
            </a:extLst>
          </p:cNvPr>
          <p:cNvSpPr/>
          <p:nvPr/>
        </p:nvSpPr>
        <p:spPr>
          <a:xfrm>
            <a:off x="1244328" y="4768778"/>
            <a:ext cx="551233" cy="355658"/>
          </a:xfrm>
          <a:prstGeom prst="roundRect">
            <a:avLst/>
          </a:prstGeom>
          <a:solidFill>
            <a:schemeClr val="bg1">
              <a:lumMod val="95000"/>
            </a:schemeClr>
          </a:solidFill>
          <a:ln w="19050">
            <a:solidFill>
              <a:srgbClr val="CFC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Patients 25%</a:t>
            </a:r>
          </a:p>
        </p:txBody>
      </p:sp>
      <p:sp>
        <p:nvSpPr>
          <p:cNvPr id="29" name="Rounded Rectangle 31">
            <a:extLst>
              <a:ext uri="{FF2B5EF4-FFF2-40B4-BE49-F238E27FC236}">
                <a16:creationId xmlns:a16="http://schemas.microsoft.com/office/drawing/2014/main" id="{D6EE69F7-F69A-44CC-8E19-9A9E9C1C6324}"/>
              </a:ext>
            </a:extLst>
          </p:cNvPr>
          <p:cNvSpPr/>
          <p:nvPr/>
        </p:nvSpPr>
        <p:spPr>
          <a:xfrm>
            <a:off x="1257283" y="5144011"/>
            <a:ext cx="551233" cy="355658"/>
          </a:xfrm>
          <a:prstGeom prst="roundRect">
            <a:avLst/>
          </a:prstGeom>
          <a:solidFill>
            <a:schemeClr val="bg1">
              <a:lumMod val="95000"/>
            </a:schemeClr>
          </a:solidFill>
          <a:ln w="12700">
            <a:solidFill>
              <a:srgbClr val="6BD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Staff  34%</a:t>
            </a:r>
          </a:p>
        </p:txBody>
      </p:sp>
      <p:sp>
        <p:nvSpPr>
          <p:cNvPr id="30" name="Rounded Rectangle 32">
            <a:extLst>
              <a:ext uri="{FF2B5EF4-FFF2-40B4-BE49-F238E27FC236}">
                <a16:creationId xmlns:a16="http://schemas.microsoft.com/office/drawing/2014/main" id="{342C1BE7-1B6F-45E6-8C1D-B198A7568042}"/>
              </a:ext>
            </a:extLst>
          </p:cNvPr>
          <p:cNvSpPr/>
          <p:nvPr/>
        </p:nvSpPr>
        <p:spPr>
          <a:xfrm>
            <a:off x="5074863" y="6629228"/>
            <a:ext cx="551233" cy="355658"/>
          </a:xfrm>
          <a:prstGeom prst="roundRect">
            <a:avLst/>
          </a:prstGeom>
          <a:solidFill>
            <a:schemeClr val="bg1">
              <a:lumMod val="95000"/>
            </a:schemeClr>
          </a:solidFill>
          <a:ln w="19050">
            <a:solidFill>
              <a:srgbClr val="CFCB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Patients 16%</a:t>
            </a:r>
          </a:p>
        </p:txBody>
      </p:sp>
      <p:sp>
        <p:nvSpPr>
          <p:cNvPr id="31" name="Rounded Rectangle 33">
            <a:extLst>
              <a:ext uri="{FF2B5EF4-FFF2-40B4-BE49-F238E27FC236}">
                <a16:creationId xmlns:a16="http://schemas.microsoft.com/office/drawing/2014/main" id="{7DB0C25B-CB06-4B38-97B0-FB8BE5CCB278}"/>
              </a:ext>
            </a:extLst>
          </p:cNvPr>
          <p:cNvSpPr/>
          <p:nvPr/>
        </p:nvSpPr>
        <p:spPr>
          <a:xfrm>
            <a:off x="5051741" y="7014093"/>
            <a:ext cx="551233" cy="355658"/>
          </a:xfrm>
          <a:prstGeom prst="roundRect">
            <a:avLst/>
          </a:prstGeom>
          <a:solidFill>
            <a:schemeClr val="bg1">
              <a:lumMod val="95000"/>
            </a:schemeClr>
          </a:solidFill>
          <a:ln w="12700">
            <a:solidFill>
              <a:srgbClr val="6BDC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Staff  17%</a:t>
            </a:r>
          </a:p>
        </p:txBody>
      </p:sp>
      <p:sp>
        <p:nvSpPr>
          <p:cNvPr id="32" name="TextBox 31">
            <a:extLst>
              <a:ext uri="{FF2B5EF4-FFF2-40B4-BE49-F238E27FC236}">
                <a16:creationId xmlns:a16="http://schemas.microsoft.com/office/drawing/2014/main" id="{5D8C2F5B-09C8-4B26-9F00-974983F18A33}"/>
              </a:ext>
            </a:extLst>
          </p:cNvPr>
          <p:cNvSpPr txBox="1"/>
          <p:nvPr/>
        </p:nvSpPr>
        <p:spPr>
          <a:xfrm>
            <a:off x="4807680" y="4008904"/>
            <a:ext cx="1235430" cy="461665"/>
          </a:xfrm>
          <a:prstGeom prst="rect">
            <a:avLst/>
          </a:prstGeom>
          <a:solidFill>
            <a:schemeClr val="accent5">
              <a:lumMod val="20000"/>
              <a:lumOff val="80000"/>
            </a:schemeClr>
          </a:solidFill>
        </p:spPr>
        <p:txBody>
          <a:bodyPr wrap="square" rtlCol="0">
            <a:spAutoFit/>
          </a:bodyPr>
          <a:lstStyle/>
          <a:p>
            <a:r>
              <a:rPr lang="en-US" sz="1200" i="1" dirty="0"/>
              <a:t>n= 200 patients</a:t>
            </a:r>
          </a:p>
          <a:p>
            <a:r>
              <a:rPr lang="en-US" sz="1200" i="1" dirty="0"/>
              <a:t>n= 200 staff</a:t>
            </a:r>
          </a:p>
        </p:txBody>
      </p:sp>
      <p:grpSp>
        <p:nvGrpSpPr>
          <p:cNvPr id="33" name="Group 32">
            <a:extLst>
              <a:ext uri="{FF2B5EF4-FFF2-40B4-BE49-F238E27FC236}">
                <a16:creationId xmlns:a16="http://schemas.microsoft.com/office/drawing/2014/main" id="{B5DD2518-A39D-4497-84A2-B26AFAFFCB3C}"/>
              </a:ext>
            </a:extLst>
          </p:cNvPr>
          <p:cNvGrpSpPr/>
          <p:nvPr/>
        </p:nvGrpSpPr>
        <p:grpSpPr>
          <a:xfrm>
            <a:off x="5044051" y="8683500"/>
            <a:ext cx="1372867" cy="414494"/>
            <a:chOff x="4555917" y="8636634"/>
            <a:chExt cx="1372867" cy="414494"/>
          </a:xfrm>
        </p:grpSpPr>
        <p:grpSp>
          <p:nvGrpSpPr>
            <p:cNvPr id="34" name="Group 33">
              <a:extLst>
                <a:ext uri="{FF2B5EF4-FFF2-40B4-BE49-F238E27FC236}">
                  <a16:creationId xmlns:a16="http://schemas.microsoft.com/office/drawing/2014/main" id="{D97B7BC0-ED9E-4931-A145-7276487C940F}"/>
                </a:ext>
              </a:extLst>
            </p:cNvPr>
            <p:cNvGrpSpPr/>
            <p:nvPr/>
          </p:nvGrpSpPr>
          <p:grpSpPr>
            <a:xfrm>
              <a:off x="4555917" y="8636634"/>
              <a:ext cx="1362751" cy="414494"/>
              <a:chOff x="4555917" y="8636634"/>
              <a:chExt cx="1362751" cy="414494"/>
            </a:xfrm>
          </p:grpSpPr>
          <p:pic>
            <p:nvPicPr>
              <p:cNvPr id="36" name="Picture 35">
                <a:extLst>
                  <a:ext uri="{FF2B5EF4-FFF2-40B4-BE49-F238E27FC236}">
                    <a16:creationId xmlns:a16="http://schemas.microsoft.com/office/drawing/2014/main" id="{116C9847-45E0-48A7-AC93-624B38D94F23}"/>
                  </a:ext>
                </a:extLst>
              </p:cNvPr>
              <p:cNvPicPr>
                <a:picLocks noChangeAspect="1"/>
              </p:cNvPicPr>
              <p:nvPr/>
            </p:nvPicPr>
            <p:blipFill>
              <a:blip r:embed="rId8"/>
              <a:stretch>
                <a:fillRect/>
              </a:stretch>
            </p:blipFill>
            <p:spPr>
              <a:xfrm>
                <a:off x="4555917" y="8636634"/>
                <a:ext cx="414494" cy="414494"/>
              </a:xfrm>
              <a:prstGeom prst="rect">
                <a:avLst/>
              </a:prstGeom>
            </p:spPr>
          </p:pic>
          <p:sp>
            <p:nvSpPr>
              <p:cNvPr id="37" name="TextBox 36">
                <a:extLst>
                  <a:ext uri="{FF2B5EF4-FFF2-40B4-BE49-F238E27FC236}">
                    <a16:creationId xmlns:a16="http://schemas.microsoft.com/office/drawing/2014/main" id="{B897D265-DB19-4885-9CC2-22EFB500CC2D}"/>
                  </a:ext>
                </a:extLst>
              </p:cNvPr>
              <p:cNvSpPr txBox="1">
                <a:spLocks/>
              </p:cNvSpPr>
              <p:nvPr/>
            </p:nvSpPr>
            <p:spPr>
              <a:xfrm>
                <a:off x="4830911" y="8701236"/>
                <a:ext cx="1087757" cy="276999"/>
              </a:xfrm>
              <a:prstGeom prst="rect">
                <a:avLst/>
              </a:prstGeom>
              <a:noFill/>
            </p:spPr>
            <p:txBody>
              <a:bodyPr wrap="square" rtlCol="0">
                <a:spAutoFit/>
              </a:bodyPr>
              <a:lstStyle/>
              <a:p>
                <a:r>
                  <a:rPr lang="en-US" sz="1200" b="0" i="0" dirty="0">
                    <a:solidFill>
                      <a:schemeClr val="bg1"/>
                    </a:solidFill>
                    <a:effectLst/>
                    <a:latin typeface="Calibri" panose="020F0502020204030204" pitchFamily="34" charset="0"/>
                    <a:cs typeface="Calibri" panose="020F0502020204030204" pitchFamily="34" charset="0"/>
                  </a:rPr>
                  <a:t>@WmtyWorld</a:t>
                </a:r>
                <a:endParaRPr lang="en-US" sz="1200" dirty="0">
                  <a:solidFill>
                    <a:schemeClr val="bg1"/>
                  </a:solidFill>
                  <a:latin typeface="Calibri" panose="020F0502020204030204" pitchFamily="34" charset="0"/>
                  <a:cs typeface="Calibri" panose="020F0502020204030204" pitchFamily="34" charset="0"/>
                </a:endParaRPr>
              </a:p>
            </p:txBody>
          </p:sp>
        </p:grpSp>
        <p:sp>
          <p:nvSpPr>
            <p:cNvPr id="35" name="Rectangle 34">
              <a:hlinkClick r:id="rId9"/>
              <a:extLst>
                <a:ext uri="{FF2B5EF4-FFF2-40B4-BE49-F238E27FC236}">
                  <a16:creationId xmlns:a16="http://schemas.microsoft.com/office/drawing/2014/main" id="{A6CE8AA9-A1AD-48B9-BF46-E254D0E8EA7F}"/>
                </a:ext>
              </a:extLst>
            </p:cNvPr>
            <p:cNvSpPr/>
            <p:nvPr/>
          </p:nvSpPr>
          <p:spPr>
            <a:xfrm>
              <a:off x="4610637" y="8682610"/>
              <a:ext cx="1318147" cy="3685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Oval 37">
            <a:extLst>
              <a:ext uri="{FF2B5EF4-FFF2-40B4-BE49-F238E27FC236}">
                <a16:creationId xmlns:a16="http://schemas.microsoft.com/office/drawing/2014/main" id="{74E90C4F-56FE-6044-BF09-C557167A795A}"/>
              </a:ext>
            </a:extLst>
          </p:cNvPr>
          <p:cNvSpPr/>
          <p:nvPr/>
        </p:nvSpPr>
        <p:spPr>
          <a:xfrm>
            <a:off x="2435116" y="6313175"/>
            <a:ext cx="381001" cy="357515"/>
          </a:xfrm>
          <a:prstGeom prst="ellipse">
            <a:avLst/>
          </a:prstGeom>
          <a:gradFill flip="none" rotWithShape="1">
            <a:gsLst>
              <a:gs pos="0">
                <a:srgbClr val="6CAB1C">
                  <a:tint val="66000"/>
                  <a:satMod val="160000"/>
                </a:srgbClr>
              </a:gs>
              <a:gs pos="50000">
                <a:srgbClr val="6CAB1C">
                  <a:tint val="44500"/>
                  <a:satMod val="160000"/>
                </a:srgbClr>
              </a:gs>
              <a:gs pos="100000">
                <a:srgbClr val="6CAB1C">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1</a:t>
            </a:r>
          </a:p>
        </p:txBody>
      </p:sp>
      <p:sp>
        <p:nvSpPr>
          <p:cNvPr id="39" name="Oval 38">
            <a:extLst>
              <a:ext uri="{FF2B5EF4-FFF2-40B4-BE49-F238E27FC236}">
                <a16:creationId xmlns:a16="http://schemas.microsoft.com/office/drawing/2014/main" id="{BF61E56D-E4A0-7642-8E25-D89D2DB7CD4E}"/>
              </a:ext>
            </a:extLst>
          </p:cNvPr>
          <p:cNvSpPr/>
          <p:nvPr/>
        </p:nvSpPr>
        <p:spPr>
          <a:xfrm>
            <a:off x="2435116" y="4750421"/>
            <a:ext cx="381001" cy="357515"/>
          </a:xfrm>
          <a:prstGeom prst="ellipse">
            <a:avLst/>
          </a:prstGeom>
          <a:gradFill flip="none" rotWithShape="1">
            <a:gsLst>
              <a:gs pos="0">
                <a:srgbClr val="330071">
                  <a:tint val="66000"/>
                  <a:satMod val="160000"/>
                </a:srgbClr>
              </a:gs>
              <a:gs pos="50000">
                <a:srgbClr val="330071">
                  <a:tint val="44500"/>
                  <a:satMod val="160000"/>
                </a:srgbClr>
              </a:gs>
              <a:gs pos="100000">
                <a:srgbClr val="330071">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2</a:t>
            </a:r>
          </a:p>
        </p:txBody>
      </p:sp>
      <p:sp>
        <p:nvSpPr>
          <p:cNvPr id="40" name="Oval 39">
            <a:extLst>
              <a:ext uri="{FF2B5EF4-FFF2-40B4-BE49-F238E27FC236}">
                <a16:creationId xmlns:a16="http://schemas.microsoft.com/office/drawing/2014/main" id="{D81E19B0-D419-2547-BCFB-85254DFA5F21}"/>
              </a:ext>
            </a:extLst>
          </p:cNvPr>
          <p:cNvSpPr/>
          <p:nvPr/>
        </p:nvSpPr>
        <p:spPr>
          <a:xfrm>
            <a:off x="4041884" y="6328653"/>
            <a:ext cx="381001" cy="357515"/>
          </a:xfrm>
          <a:prstGeom prst="ellipse">
            <a:avLst/>
          </a:prstGeom>
          <a:gradFill flip="none" rotWithShape="1">
            <a:gsLst>
              <a:gs pos="0">
                <a:srgbClr val="48ACC8">
                  <a:tint val="66000"/>
                  <a:satMod val="160000"/>
                </a:srgbClr>
              </a:gs>
              <a:gs pos="50000">
                <a:srgbClr val="48ACC8">
                  <a:tint val="44500"/>
                  <a:satMod val="160000"/>
                </a:srgbClr>
              </a:gs>
              <a:gs pos="100000">
                <a:srgbClr val="48ACC8">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3</a:t>
            </a:r>
          </a:p>
        </p:txBody>
      </p:sp>
      <p:sp>
        <p:nvSpPr>
          <p:cNvPr id="41" name="Oval 40">
            <a:extLst>
              <a:ext uri="{FF2B5EF4-FFF2-40B4-BE49-F238E27FC236}">
                <a16:creationId xmlns:a16="http://schemas.microsoft.com/office/drawing/2014/main" id="{64AA99A4-17FF-B143-ABC7-89F02D741B07}"/>
              </a:ext>
            </a:extLst>
          </p:cNvPr>
          <p:cNvSpPr/>
          <p:nvPr/>
        </p:nvSpPr>
        <p:spPr>
          <a:xfrm>
            <a:off x="4038407" y="4741430"/>
            <a:ext cx="381001" cy="357515"/>
          </a:xfrm>
          <a:prstGeom prst="ellipse">
            <a:avLst/>
          </a:prstGeom>
          <a:gradFill flip="none" rotWithShape="1">
            <a:gsLst>
              <a:gs pos="0">
                <a:srgbClr val="5076C0">
                  <a:tint val="66000"/>
                  <a:satMod val="160000"/>
                </a:srgbClr>
              </a:gs>
              <a:gs pos="50000">
                <a:srgbClr val="5076C0">
                  <a:tint val="44500"/>
                  <a:satMod val="160000"/>
                </a:srgbClr>
              </a:gs>
              <a:gs pos="100000">
                <a:srgbClr val="5076C0">
                  <a:tint val="23500"/>
                  <a:satMod val="160000"/>
                </a:srgbClr>
              </a:gs>
            </a:gsLst>
            <a:path path="circle">
              <a:fillToRect l="50000" t="50000" r="50000" b="50000"/>
            </a:path>
            <a:tileRect/>
          </a:gradFill>
          <a:ln>
            <a:solidFill>
              <a:srgbClr val="C1CBB7"/>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t>4</a:t>
            </a:r>
          </a:p>
        </p:txBody>
      </p:sp>
      <p:sp>
        <p:nvSpPr>
          <p:cNvPr id="42" name="TextBox 41">
            <a:extLst>
              <a:ext uri="{FF2B5EF4-FFF2-40B4-BE49-F238E27FC236}">
                <a16:creationId xmlns:a16="http://schemas.microsoft.com/office/drawing/2014/main" id="{83C5C59C-2AAD-09BF-A170-84473F88FF00}"/>
              </a:ext>
            </a:extLst>
          </p:cNvPr>
          <p:cNvSpPr txBox="1"/>
          <p:nvPr/>
        </p:nvSpPr>
        <p:spPr>
          <a:xfrm>
            <a:off x="401802" y="8683500"/>
            <a:ext cx="1873205" cy="369332"/>
          </a:xfrm>
          <a:prstGeom prst="rect">
            <a:avLst/>
          </a:prstGeom>
          <a:noFill/>
        </p:spPr>
        <p:txBody>
          <a:bodyPr wrap="none" rtlCol="0">
            <a:spAutoFit/>
          </a:bodyPr>
          <a:lstStyle/>
          <a:p>
            <a:r>
              <a:rPr lang="en-US" dirty="0"/>
              <a:t>www.wmty.world</a:t>
            </a:r>
          </a:p>
        </p:txBody>
      </p:sp>
      <p:sp>
        <p:nvSpPr>
          <p:cNvPr id="43" name="TextBox 42">
            <a:extLst>
              <a:ext uri="{FF2B5EF4-FFF2-40B4-BE49-F238E27FC236}">
                <a16:creationId xmlns:a16="http://schemas.microsoft.com/office/drawing/2014/main" id="{DF01DE90-8A86-B8BE-5600-DA0A0A9AD9D4}"/>
              </a:ext>
            </a:extLst>
          </p:cNvPr>
          <p:cNvSpPr txBox="1"/>
          <p:nvPr/>
        </p:nvSpPr>
        <p:spPr>
          <a:xfrm>
            <a:off x="4966189" y="7535223"/>
            <a:ext cx="1768209" cy="830997"/>
          </a:xfrm>
          <a:prstGeom prst="rect">
            <a:avLst/>
          </a:prstGeom>
          <a:noFill/>
        </p:spPr>
        <p:txBody>
          <a:bodyPr wrap="square" rtlCol="0">
            <a:spAutoFit/>
          </a:bodyPr>
          <a:lstStyle/>
          <a:p>
            <a:r>
              <a:rPr lang="en-US" sz="800" b="1" i="1" dirty="0">
                <a:latin typeface="Calibri" panose="020F0502020204030204" pitchFamily="34" charset="0"/>
                <a:cs typeface="Calibri" panose="020F0502020204030204" pitchFamily="34" charset="0"/>
              </a:rPr>
              <a:t>WMTY Matrix conception and creation by </a:t>
            </a:r>
            <a:br>
              <a:rPr lang="en-US" sz="800" b="1" i="1" dirty="0">
                <a:latin typeface="Calibri" panose="020F0502020204030204" pitchFamily="34" charset="0"/>
                <a:cs typeface="Calibri" panose="020F0502020204030204" pitchFamily="34" charset="0"/>
              </a:rPr>
            </a:br>
            <a:r>
              <a:rPr lang="en-US" sz="800" b="1" i="1" dirty="0">
                <a:latin typeface="Calibri" panose="020F0502020204030204" pitchFamily="34" charset="0"/>
                <a:cs typeface="Calibri" panose="020F0502020204030204" pitchFamily="34" charset="0"/>
              </a:rPr>
              <a:t>Maureen Bisognano, Damara Gutnick  and Karen Turner,</a:t>
            </a:r>
            <a:br>
              <a:rPr lang="en-US" sz="800" b="1" i="1" dirty="0">
                <a:latin typeface="Calibri" panose="020F0502020204030204" pitchFamily="34" charset="0"/>
                <a:cs typeface="Calibri" panose="020F0502020204030204" pitchFamily="34" charset="0"/>
              </a:rPr>
            </a:br>
            <a:r>
              <a:rPr lang="en-US" sz="800" b="1" i="1" dirty="0">
                <a:latin typeface="Calibri" panose="020F0502020204030204" pitchFamily="34" charset="0"/>
                <a:cs typeface="Calibri" panose="020F0502020204030204" pitchFamily="34" charset="0"/>
              </a:rPr>
              <a:t>with input from the www.WMTY.world team </a:t>
            </a:r>
          </a:p>
        </p:txBody>
      </p:sp>
    </p:spTree>
    <p:extLst>
      <p:ext uri="{BB962C8B-B14F-4D97-AF65-F5344CB8AC3E}">
        <p14:creationId xmlns:p14="http://schemas.microsoft.com/office/powerpoint/2010/main" val="637273096"/>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937</TotalTime>
  <Words>494</Words>
  <Application>Microsoft Office PowerPoint</Application>
  <PresentationFormat>On-screen Show (4:3)</PresentationFormat>
  <Paragraphs>80</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Retrospect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Damara Gutnick</dc:creator>
  <cp:lastModifiedBy>chris sarfaty-account-username</cp:lastModifiedBy>
  <cp:revision>20</cp:revision>
  <cp:lastPrinted>2022-05-31T12:09:51Z</cp:lastPrinted>
  <dcterms:created xsi:type="dcterms:W3CDTF">2022-05-12T17:54:39Z</dcterms:created>
  <dcterms:modified xsi:type="dcterms:W3CDTF">2022-08-04T15:52:03Z</dcterms:modified>
</cp:coreProperties>
</file>