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1369525" cx="30294075"/>
  <p:notesSz cx="6858000" cy="9144000"/>
  <p:embeddedFontLst>
    <p:embeddedFont>
      <p:font typeface="Proxima Nova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731">
          <p15:clr>
            <a:srgbClr val="A4A3A4"/>
          </p15:clr>
        </p15:guide>
        <p15:guide id="2" pos="95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731" orient="horz"/>
        <p:guide pos="95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ProximaNova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roximaNova-regular.fntdata"/><Relationship Id="rId8" Type="http://schemas.openxmlformats.org/officeDocument/2006/relationships/font" Target="fonts/ProximaNov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998759" y="685800"/>
            <a:ext cx="4861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7e4f67c04_0_2:notes"/>
          <p:cNvSpPr/>
          <p:nvPr>
            <p:ph idx="2" type="sldImg"/>
          </p:nvPr>
        </p:nvSpPr>
        <p:spPr>
          <a:xfrm>
            <a:off x="998759" y="685800"/>
            <a:ext cx="4861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7e4f67c0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1032690" y="3093460"/>
            <a:ext cx="28228500" cy="8527800"/>
          </a:xfrm>
          <a:prstGeom prst="rect">
            <a:avLst/>
          </a:prstGeom>
        </p:spPr>
        <p:txBody>
          <a:bodyPr anchorCtr="0" anchor="b" bIns="321925" lIns="321925" spcFirstLastPara="1" rIns="321925" wrap="square" tIns="32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1032662" y="11774843"/>
            <a:ext cx="28228500" cy="32931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1032662" y="4595580"/>
            <a:ext cx="28228500" cy="8157900"/>
          </a:xfrm>
          <a:prstGeom prst="rect">
            <a:avLst/>
          </a:prstGeom>
        </p:spPr>
        <p:txBody>
          <a:bodyPr anchorCtr="0" anchor="b" bIns="321925" lIns="321925" spcFirstLastPara="1" rIns="321925" wrap="square" tIns="32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300"/>
              <a:buNone/>
              <a:defRPr sz="4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300"/>
              <a:buNone/>
              <a:defRPr sz="4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300"/>
              <a:buNone/>
              <a:defRPr sz="4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300"/>
              <a:buNone/>
              <a:defRPr sz="4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300"/>
              <a:buNone/>
              <a:defRPr sz="4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300"/>
              <a:buNone/>
              <a:defRPr sz="4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300"/>
              <a:buNone/>
              <a:defRPr sz="4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300"/>
              <a:buNone/>
              <a:defRPr sz="4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300"/>
              <a:buNone/>
              <a:defRPr sz="423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1032662" y="13096442"/>
            <a:ext cx="28228500" cy="54045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indent="-628650" lvl="0" marL="457200" algn="ctr">
              <a:spcBef>
                <a:spcPts val="0"/>
              </a:spcBef>
              <a:spcAft>
                <a:spcPts val="0"/>
              </a:spcAft>
              <a:buSzPts val="6300"/>
              <a:buChar char="●"/>
              <a:defRPr/>
            </a:lvl1pPr>
            <a:lvl2pPr indent="-539750" lvl="1" marL="914400" algn="ctr">
              <a:spcBef>
                <a:spcPts val="0"/>
              </a:spcBef>
              <a:spcAft>
                <a:spcPts val="0"/>
              </a:spcAft>
              <a:buSzPts val="4900"/>
              <a:buChar char="○"/>
              <a:defRPr/>
            </a:lvl2pPr>
            <a:lvl3pPr indent="-539750" lvl="2" marL="1371600" algn="ctr">
              <a:spcBef>
                <a:spcPts val="0"/>
              </a:spcBef>
              <a:spcAft>
                <a:spcPts val="0"/>
              </a:spcAft>
              <a:buSzPts val="4900"/>
              <a:buChar char="■"/>
              <a:defRPr/>
            </a:lvl3pPr>
            <a:lvl4pPr indent="-539750" lvl="3" marL="1828800" algn="ctr">
              <a:spcBef>
                <a:spcPts val="0"/>
              </a:spcBef>
              <a:spcAft>
                <a:spcPts val="0"/>
              </a:spcAft>
              <a:buSzPts val="4900"/>
              <a:buChar char="●"/>
              <a:defRPr/>
            </a:lvl4pPr>
            <a:lvl5pPr indent="-539750" lvl="4" marL="2286000" algn="ctr">
              <a:spcBef>
                <a:spcPts val="0"/>
              </a:spcBef>
              <a:spcAft>
                <a:spcPts val="0"/>
              </a:spcAft>
              <a:buSzPts val="4900"/>
              <a:buChar char="○"/>
              <a:defRPr/>
            </a:lvl5pPr>
            <a:lvl6pPr indent="-539750" lvl="5" marL="2743200" algn="ctr">
              <a:spcBef>
                <a:spcPts val="0"/>
              </a:spcBef>
              <a:spcAft>
                <a:spcPts val="0"/>
              </a:spcAft>
              <a:buSzPts val="4900"/>
              <a:buChar char="■"/>
              <a:defRPr/>
            </a:lvl6pPr>
            <a:lvl7pPr indent="-539750" lvl="6" marL="3200400" algn="ctr">
              <a:spcBef>
                <a:spcPts val="0"/>
              </a:spcBef>
              <a:spcAft>
                <a:spcPts val="0"/>
              </a:spcAft>
              <a:buSzPts val="4900"/>
              <a:buChar char="●"/>
              <a:defRPr/>
            </a:lvl7pPr>
            <a:lvl8pPr indent="-539750" lvl="7" marL="3657600" algn="ctr">
              <a:spcBef>
                <a:spcPts val="0"/>
              </a:spcBef>
              <a:spcAft>
                <a:spcPts val="0"/>
              </a:spcAft>
              <a:buSzPts val="4900"/>
              <a:buChar char="○"/>
              <a:defRPr/>
            </a:lvl8pPr>
            <a:lvl9pPr indent="-539750" lvl="8" marL="4114800" algn="ctr">
              <a:spcBef>
                <a:spcPts val="0"/>
              </a:spcBef>
              <a:spcAft>
                <a:spcPts val="0"/>
              </a:spcAft>
              <a:buSzPts val="49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1032662" y="8936064"/>
            <a:ext cx="28228500" cy="34974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1032662" y="1848930"/>
            <a:ext cx="28228500" cy="23796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1032662" y="4788149"/>
            <a:ext cx="28228500" cy="141939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indent="-628650" lvl="0" marL="457200">
              <a:spcBef>
                <a:spcPts val="0"/>
              </a:spcBef>
              <a:spcAft>
                <a:spcPts val="0"/>
              </a:spcAft>
              <a:buSzPts val="6300"/>
              <a:buChar char="●"/>
              <a:defRPr/>
            </a:lvl1pPr>
            <a:lvl2pPr indent="-539750" lvl="1" marL="914400">
              <a:spcBef>
                <a:spcPts val="0"/>
              </a:spcBef>
              <a:spcAft>
                <a:spcPts val="0"/>
              </a:spcAft>
              <a:buSzPts val="4900"/>
              <a:buChar char="○"/>
              <a:defRPr/>
            </a:lvl2pPr>
            <a:lvl3pPr indent="-539750" lvl="2" marL="1371600">
              <a:spcBef>
                <a:spcPts val="0"/>
              </a:spcBef>
              <a:spcAft>
                <a:spcPts val="0"/>
              </a:spcAft>
              <a:buSzPts val="4900"/>
              <a:buChar char="■"/>
              <a:defRPr/>
            </a:lvl3pPr>
            <a:lvl4pPr indent="-539750" lvl="3" marL="1828800">
              <a:spcBef>
                <a:spcPts val="0"/>
              </a:spcBef>
              <a:spcAft>
                <a:spcPts val="0"/>
              </a:spcAft>
              <a:buSzPts val="4900"/>
              <a:buChar char="●"/>
              <a:defRPr/>
            </a:lvl4pPr>
            <a:lvl5pPr indent="-539750" lvl="4" marL="2286000">
              <a:spcBef>
                <a:spcPts val="0"/>
              </a:spcBef>
              <a:spcAft>
                <a:spcPts val="0"/>
              </a:spcAft>
              <a:buSzPts val="4900"/>
              <a:buChar char="○"/>
              <a:defRPr/>
            </a:lvl5pPr>
            <a:lvl6pPr indent="-539750" lvl="5" marL="2743200">
              <a:spcBef>
                <a:spcPts val="0"/>
              </a:spcBef>
              <a:spcAft>
                <a:spcPts val="0"/>
              </a:spcAft>
              <a:buSzPts val="4900"/>
              <a:buChar char="■"/>
              <a:defRPr/>
            </a:lvl6pPr>
            <a:lvl7pPr indent="-539750" lvl="6" marL="3200400">
              <a:spcBef>
                <a:spcPts val="0"/>
              </a:spcBef>
              <a:spcAft>
                <a:spcPts val="0"/>
              </a:spcAft>
              <a:buSzPts val="4900"/>
              <a:buChar char="●"/>
              <a:defRPr/>
            </a:lvl7pPr>
            <a:lvl8pPr indent="-539750" lvl="7" marL="3657600">
              <a:spcBef>
                <a:spcPts val="0"/>
              </a:spcBef>
              <a:spcAft>
                <a:spcPts val="0"/>
              </a:spcAft>
              <a:buSzPts val="4900"/>
              <a:buChar char="○"/>
              <a:defRPr/>
            </a:lvl8pPr>
            <a:lvl9pPr indent="-539750" lvl="8" marL="4114800">
              <a:spcBef>
                <a:spcPts val="0"/>
              </a:spcBef>
              <a:spcAft>
                <a:spcPts val="0"/>
              </a:spcAft>
              <a:buSzPts val="49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1032662" y="1848930"/>
            <a:ext cx="28228500" cy="23796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1032662" y="4788149"/>
            <a:ext cx="13251600" cy="141939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indent="-539750" lvl="0" marL="457200"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1pPr>
            <a:lvl2pPr indent="-495300" lvl="1" marL="91440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indent="-495300" lvl="2" marL="137160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indent="-495300" lvl="3" marL="182880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indent="-495300" lvl="4" marL="228600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indent="-495300" lvl="5" marL="274320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indent="-495300" lvl="6" marL="320040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indent="-495300" lvl="7" marL="365760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indent="-495300" lvl="8" marL="411480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16009743" y="4788149"/>
            <a:ext cx="13251600" cy="141939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indent="-539750" lvl="0" marL="457200"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1pPr>
            <a:lvl2pPr indent="-495300" lvl="1" marL="91440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indent="-495300" lvl="2" marL="137160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indent="-495300" lvl="3" marL="182880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indent="-495300" lvl="4" marL="228600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indent="-495300" lvl="5" marL="274320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indent="-495300" lvl="6" marL="320040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indent="-495300" lvl="7" marL="365760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indent="-495300" lvl="8" marL="411480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1032662" y="1848930"/>
            <a:ext cx="28228500" cy="23796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1032662" y="2308332"/>
            <a:ext cx="9302700" cy="3139500"/>
          </a:xfrm>
          <a:prstGeom prst="rect">
            <a:avLst/>
          </a:prstGeom>
        </p:spPr>
        <p:txBody>
          <a:bodyPr anchorCtr="0" anchor="b" bIns="321925" lIns="321925" spcFirstLastPara="1" rIns="321925" wrap="square" tIns="32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1032662" y="5773324"/>
            <a:ext cx="9302700" cy="132093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indent="-495300" lvl="0" marL="45720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1pPr>
            <a:lvl2pPr indent="-495300" lvl="1" marL="91440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indent="-495300" lvl="2" marL="137160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indent="-495300" lvl="3" marL="182880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indent="-495300" lvl="4" marL="228600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indent="-495300" lvl="5" marL="274320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indent="-495300" lvl="6" marL="320040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indent="-495300" lvl="7" marL="365760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indent="-495300" lvl="8" marL="411480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1624198" y="1870223"/>
            <a:ext cx="21096600" cy="169959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1pPr>
            <a:lvl2pPr lvl="1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2pPr>
            <a:lvl3pPr lvl="2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3pPr>
            <a:lvl4pPr lvl="3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4pPr>
            <a:lvl5pPr lvl="4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5pPr>
            <a:lvl6pPr lvl="5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6pPr>
            <a:lvl7pPr lvl="6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7pPr>
            <a:lvl8pPr lvl="7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8pPr>
            <a:lvl9pPr lvl="8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15147038" y="-519"/>
            <a:ext cx="15147000" cy="2136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1925" lIns="321925" spcFirstLastPara="1" rIns="321925" wrap="square" tIns="3219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9"/>
          <p:cNvSpPr txBox="1"/>
          <p:nvPr>
            <p:ph type="title"/>
          </p:nvPr>
        </p:nvSpPr>
        <p:spPr>
          <a:xfrm>
            <a:off x="879602" y="5123430"/>
            <a:ext cx="13401600" cy="6158400"/>
          </a:xfrm>
          <a:prstGeom prst="rect">
            <a:avLst/>
          </a:prstGeom>
        </p:spPr>
        <p:txBody>
          <a:bodyPr anchorCtr="0" anchor="b" bIns="321925" lIns="321925" spcFirstLastPara="1" rIns="321925" wrap="square" tIns="32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879602" y="11645841"/>
            <a:ext cx="13401600" cy="5131500"/>
          </a:xfrm>
          <a:prstGeom prst="rect">
            <a:avLst/>
          </a:prstGeom>
        </p:spPr>
        <p:txBody>
          <a:bodyPr anchorCtr="0" anchor="t" bIns="321925" lIns="321925" spcFirstLastPara="1" rIns="321925" wrap="square" tIns="32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16364565" y="3008290"/>
            <a:ext cx="12711900" cy="153519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indent="-628650" lvl="0" marL="457200">
              <a:spcBef>
                <a:spcPts val="0"/>
              </a:spcBef>
              <a:spcAft>
                <a:spcPts val="0"/>
              </a:spcAft>
              <a:buSzPts val="6300"/>
              <a:buChar char="●"/>
              <a:defRPr/>
            </a:lvl1pPr>
            <a:lvl2pPr indent="-539750" lvl="1" marL="914400">
              <a:spcBef>
                <a:spcPts val="0"/>
              </a:spcBef>
              <a:spcAft>
                <a:spcPts val="0"/>
              </a:spcAft>
              <a:buSzPts val="4900"/>
              <a:buChar char="○"/>
              <a:defRPr/>
            </a:lvl2pPr>
            <a:lvl3pPr indent="-539750" lvl="2" marL="1371600">
              <a:spcBef>
                <a:spcPts val="0"/>
              </a:spcBef>
              <a:spcAft>
                <a:spcPts val="0"/>
              </a:spcAft>
              <a:buSzPts val="4900"/>
              <a:buChar char="■"/>
              <a:defRPr/>
            </a:lvl3pPr>
            <a:lvl4pPr indent="-539750" lvl="3" marL="1828800">
              <a:spcBef>
                <a:spcPts val="0"/>
              </a:spcBef>
              <a:spcAft>
                <a:spcPts val="0"/>
              </a:spcAft>
              <a:buSzPts val="4900"/>
              <a:buChar char="●"/>
              <a:defRPr/>
            </a:lvl4pPr>
            <a:lvl5pPr indent="-539750" lvl="4" marL="2286000">
              <a:spcBef>
                <a:spcPts val="0"/>
              </a:spcBef>
              <a:spcAft>
                <a:spcPts val="0"/>
              </a:spcAft>
              <a:buSzPts val="4900"/>
              <a:buChar char="○"/>
              <a:defRPr/>
            </a:lvl5pPr>
            <a:lvl6pPr indent="-539750" lvl="5" marL="2743200">
              <a:spcBef>
                <a:spcPts val="0"/>
              </a:spcBef>
              <a:spcAft>
                <a:spcPts val="0"/>
              </a:spcAft>
              <a:buSzPts val="4900"/>
              <a:buChar char="■"/>
              <a:defRPr/>
            </a:lvl6pPr>
            <a:lvl7pPr indent="-539750" lvl="6" marL="3200400">
              <a:spcBef>
                <a:spcPts val="0"/>
              </a:spcBef>
              <a:spcAft>
                <a:spcPts val="0"/>
              </a:spcAft>
              <a:buSzPts val="4900"/>
              <a:buChar char="●"/>
              <a:defRPr/>
            </a:lvl7pPr>
            <a:lvl8pPr indent="-539750" lvl="7" marL="3657600">
              <a:spcBef>
                <a:spcPts val="0"/>
              </a:spcBef>
              <a:spcAft>
                <a:spcPts val="0"/>
              </a:spcAft>
              <a:buSzPts val="4900"/>
              <a:buChar char="○"/>
              <a:defRPr/>
            </a:lvl8pPr>
            <a:lvl9pPr indent="-539750" lvl="8" marL="4114800">
              <a:spcBef>
                <a:spcPts val="0"/>
              </a:spcBef>
              <a:spcAft>
                <a:spcPts val="0"/>
              </a:spcAft>
              <a:buSzPts val="4900"/>
              <a:buChar char="■"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1032662" y="17576626"/>
            <a:ext cx="19874100" cy="25140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6.xml"/><Relationship Id="rId10" Type="http://schemas.openxmlformats.org/officeDocument/2006/relationships/slideLayout" Target="../slideLayouts/slideLayout5.xml"/><Relationship Id="rId13" Type="http://schemas.openxmlformats.org/officeDocument/2006/relationships/slideLayout" Target="../slideLayouts/slideLayout8.xml"/><Relationship Id="rId12" Type="http://schemas.openxmlformats.org/officeDocument/2006/relationships/slideLayout" Target="../slideLayouts/slideLayout7.xml"/><Relationship Id="rId1" Type="http://schemas.openxmlformats.org/officeDocument/2006/relationships/image" Target="../media/image4.png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slideLayout" Target="../slideLayouts/slideLayout4.xml"/><Relationship Id="rId15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9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1.xml"/><Relationship Id="rId5" Type="http://schemas.openxmlformats.org/officeDocument/2006/relationships/image" Target="../media/image1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32662" y="1848930"/>
            <a:ext cx="28228500" cy="23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21925" lIns="321925" spcFirstLastPara="1" rIns="321925" wrap="square" tIns="32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32662" y="4788149"/>
            <a:ext cx="28228500" cy="141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21925" lIns="321925" spcFirstLastPara="1" rIns="321925" wrap="square" tIns="321925">
            <a:normAutofit/>
          </a:bodyPr>
          <a:lstStyle>
            <a:lvl1pPr indent="-628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300"/>
              <a:buChar char="●"/>
              <a:defRPr sz="6300">
                <a:solidFill>
                  <a:schemeClr val="dk2"/>
                </a:solidFill>
              </a:defRPr>
            </a:lvl1pPr>
            <a:lvl2pPr indent="-5397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00"/>
              <a:buChar char="○"/>
              <a:defRPr sz="4900">
                <a:solidFill>
                  <a:schemeClr val="dk2"/>
                </a:solidFill>
              </a:defRPr>
            </a:lvl2pPr>
            <a:lvl3pPr indent="-5397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00"/>
              <a:buChar char="■"/>
              <a:defRPr sz="4900">
                <a:solidFill>
                  <a:schemeClr val="dk2"/>
                </a:solidFill>
              </a:defRPr>
            </a:lvl3pPr>
            <a:lvl4pPr indent="-5397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00"/>
              <a:buChar char="●"/>
              <a:defRPr sz="4900">
                <a:solidFill>
                  <a:schemeClr val="dk2"/>
                </a:solidFill>
              </a:defRPr>
            </a:lvl4pPr>
            <a:lvl5pPr indent="-5397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00"/>
              <a:buChar char="○"/>
              <a:defRPr sz="4900">
                <a:solidFill>
                  <a:schemeClr val="dk2"/>
                </a:solidFill>
              </a:defRPr>
            </a:lvl5pPr>
            <a:lvl6pPr indent="-5397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00"/>
              <a:buChar char="■"/>
              <a:defRPr sz="4900">
                <a:solidFill>
                  <a:schemeClr val="dk2"/>
                </a:solidFill>
              </a:defRPr>
            </a:lvl6pPr>
            <a:lvl7pPr indent="-5397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00"/>
              <a:buChar char="●"/>
              <a:defRPr sz="4900">
                <a:solidFill>
                  <a:schemeClr val="dk2"/>
                </a:solidFill>
              </a:defRPr>
            </a:lvl7pPr>
            <a:lvl8pPr indent="-5397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00"/>
              <a:buChar char="○"/>
              <a:defRPr sz="4900">
                <a:solidFill>
                  <a:schemeClr val="dk2"/>
                </a:solidFill>
              </a:defRPr>
            </a:lvl8pPr>
            <a:lvl9pPr indent="-5397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900"/>
              <a:buChar char="■"/>
              <a:defRPr sz="4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8069256" y="19374109"/>
            <a:ext cx="1817700" cy="163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1925" lIns="321925" spcFirstLastPara="1" rIns="321925" wrap="square" tIns="321925">
            <a:normAutofit/>
          </a:bodyPr>
          <a:lstStyle>
            <a:lvl1pPr lvl="0" algn="r">
              <a:buNone/>
              <a:defRPr sz="3500">
                <a:solidFill>
                  <a:schemeClr val="dk2"/>
                </a:solidFill>
              </a:defRPr>
            </a:lvl1pPr>
            <a:lvl2pPr lvl="1" algn="r">
              <a:buNone/>
              <a:defRPr sz="3500">
                <a:solidFill>
                  <a:schemeClr val="dk2"/>
                </a:solidFill>
              </a:defRPr>
            </a:lvl2pPr>
            <a:lvl3pPr lvl="2" algn="r">
              <a:buNone/>
              <a:defRPr sz="3500">
                <a:solidFill>
                  <a:schemeClr val="dk2"/>
                </a:solidFill>
              </a:defRPr>
            </a:lvl3pPr>
            <a:lvl4pPr lvl="3" algn="r">
              <a:buNone/>
              <a:defRPr sz="3500">
                <a:solidFill>
                  <a:schemeClr val="dk2"/>
                </a:solidFill>
              </a:defRPr>
            </a:lvl4pPr>
            <a:lvl5pPr lvl="4" algn="r">
              <a:buNone/>
              <a:defRPr sz="3500">
                <a:solidFill>
                  <a:schemeClr val="dk2"/>
                </a:solidFill>
              </a:defRPr>
            </a:lvl5pPr>
            <a:lvl6pPr lvl="5" algn="r">
              <a:buNone/>
              <a:defRPr sz="3500">
                <a:solidFill>
                  <a:schemeClr val="dk2"/>
                </a:solidFill>
              </a:defRPr>
            </a:lvl6pPr>
            <a:lvl7pPr lvl="6" algn="r">
              <a:buNone/>
              <a:defRPr sz="3500">
                <a:solidFill>
                  <a:schemeClr val="dk2"/>
                </a:solidFill>
              </a:defRPr>
            </a:lvl7pPr>
            <a:lvl8pPr lvl="7" algn="r">
              <a:buNone/>
              <a:defRPr sz="3500">
                <a:solidFill>
                  <a:schemeClr val="dk2"/>
                </a:solidFill>
              </a:defRPr>
            </a:lvl8pPr>
            <a:lvl9pPr lvl="8" algn="r">
              <a:buNone/>
              <a:defRPr sz="3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1032650" y="19267856"/>
            <a:ext cx="3845151" cy="153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193179" y="19267852"/>
            <a:ext cx="2229571" cy="153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22750" y="18982050"/>
            <a:ext cx="2985473" cy="2109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00875" y="19541677"/>
            <a:ext cx="5518700" cy="116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06451" y="19267862"/>
            <a:ext cx="1432223" cy="153804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6"/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/>
          <p:nvPr/>
        </p:nvSpPr>
        <p:spPr>
          <a:xfrm>
            <a:off x="8600875" y="7913622"/>
            <a:ext cx="10012200" cy="6532200"/>
          </a:xfrm>
          <a:prstGeom prst="rect">
            <a:avLst/>
          </a:prstGeom>
          <a:noFill/>
          <a:ln cap="flat" cmpd="sng" w="76200">
            <a:solidFill>
              <a:srgbClr val="405584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780725" y="7913600"/>
            <a:ext cx="7397100" cy="6532200"/>
          </a:xfrm>
          <a:prstGeom prst="rect">
            <a:avLst/>
          </a:prstGeom>
          <a:noFill/>
          <a:ln cap="flat" cmpd="sng" w="76200">
            <a:solidFill>
              <a:srgbClr val="405584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15400" y="0"/>
            <a:ext cx="30294000" cy="3145800"/>
          </a:xfrm>
          <a:prstGeom prst="rect">
            <a:avLst/>
          </a:prstGeom>
          <a:solidFill>
            <a:srgbClr val="405383">
              <a:alpha val="71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20636000" y="19747500"/>
            <a:ext cx="92403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1C1736"/>
                </a:solidFill>
                <a:latin typeface="Proxima Nova"/>
                <a:ea typeface="Proxima Nova"/>
                <a:cs typeface="Proxima Nova"/>
                <a:sym typeface="Proxima Nova"/>
              </a:rPr>
              <a:t>Join What Matters To You Day 2021 by tweeting using </a:t>
            </a:r>
            <a:r>
              <a:rPr b="1" lang="en" sz="2900">
                <a:solidFill>
                  <a:srgbClr val="1C1736"/>
                </a:solidFill>
                <a:latin typeface="Proxima Nova"/>
                <a:ea typeface="Proxima Nova"/>
                <a:cs typeface="Proxima Nova"/>
                <a:sym typeface="Proxima Nova"/>
              </a:rPr>
              <a:t>#wmty.world #wmty21</a:t>
            </a:r>
            <a:endParaRPr sz="29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240338" y="518550"/>
            <a:ext cx="23813400" cy="21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500">
                <a:solidFill>
                  <a:srgbClr val="1A264D"/>
                </a:solidFill>
                <a:latin typeface="Proxima Nova"/>
                <a:ea typeface="Proxima Nova"/>
                <a:cs typeface="Proxima Nova"/>
                <a:sym typeface="Proxima Nova"/>
              </a:rPr>
              <a:t>Ward / Department Learning Summary </a:t>
            </a:r>
            <a:endParaRPr b="1" sz="8500">
              <a:solidFill>
                <a:srgbClr val="1A264D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1A264D"/>
                </a:solidFill>
                <a:latin typeface="Proxima Nova"/>
                <a:ea typeface="Proxima Nova"/>
                <a:cs typeface="Proxima Nova"/>
                <a:sym typeface="Proxima Nova"/>
              </a:rPr>
              <a:t>What Matters to You? Conversation and Learning Tool (1B)</a:t>
            </a:r>
            <a:endParaRPr b="1" sz="4000">
              <a:solidFill>
                <a:srgbClr val="1A264D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780725" y="15002425"/>
            <a:ext cx="28345800" cy="3698100"/>
          </a:xfrm>
          <a:prstGeom prst="rect">
            <a:avLst/>
          </a:prstGeom>
          <a:noFill/>
          <a:ln cap="flat" cmpd="sng" w="76200">
            <a:solidFill>
              <a:srgbClr val="EE5189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Changes we plan on making in the future as a result:</a:t>
            </a:r>
            <a:endParaRPr b="1" sz="5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80725" y="6886125"/>
            <a:ext cx="66471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latin typeface="Proxima Nova"/>
                <a:ea typeface="Proxima Nova"/>
                <a:cs typeface="Proxima Nova"/>
                <a:sym typeface="Proxima Nova"/>
              </a:rPr>
              <a:t>We asked patients...</a:t>
            </a:r>
            <a:endParaRPr b="1" sz="46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 rotWithShape="1">
          <a:blip r:embed="rId3">
            <a:alphaModFix/>
          </a:blip>
          <a:srcRect b="0" l="28310" r="0" t="0"/>
          <a:stretch/>
        </p:blipFill>
        <p:spPr>
          <a:xfrm>
            <a:off x="785150" y="9606800"/>
            <a:ext cx="7081553" cy="314584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3"/>
          <p:cNvSpPr txBox="1"/>
          <p:nvPr/>
        </p:nvSpPr>
        <p:spPr>
          <a:xfrm>
            <a:off x="8177950" y="6884375"/>
            <a:ext cx="99504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latin typeface="Proxima Nova"/>
                <a:ea typeface="Proxima Nova"/>
                <a:cs typeface="Proxima Nova"/>
                <a:sym typeface="Proxima Nova"/>
              </a:rPr>
              <a:t>They said...</a:t>
            </a:r>
            <a:endParaRPr b="1" sz="46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9137975" y="6884363"/>
            <a:ext cx="99504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latin typeface="Proxima Nova"/>
                <a:ea typeface="Proxima Nova"/>
                <a:cs typeface="Proxima Nova"/>
                <a:sym typeface="Proxima Nova"/>
              </a:rPr>
              <a:t>We did...</a:t>
            </a:r>
            <a:endParaRPr b="1" sz="46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18354975" y="19616550"/>
            <a:ext cx="24504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[Add your organizations logo here]</a:t>
            </a:r>
            <a:endParaRPr b="1" sz="2500"/>
          </a:p>
        </p:txBody>
      </p:sp>
      <p:sp>
        <p:nvSpPr>
          <p:cNvPr id="70" name="Google Shape;70;p13"/>
          <p:cNvSpPr/>
          <p:nvPr/>
        </p:nvSpPr>
        <p:spPr>
          <a:xfrm>
            <a:off x="8717430" y="9490050"/>
            <a:ext cx="9779100" cy="306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8756475" y="12894225"/>
            <a:ext cx="9779100" cy="306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-15400" y="18915637"/>
            <a:ext cx="30294000" cy="26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1597800" y="3647388"/>
            <a:ext cx="26786100" cy="2735400"/>
          </a:xfrm>
          <a:prstGeom prst="rect">
            <a:avLst/>
          </a:prstGeom>
          <a:noFill/>
          <a:ln cap="flat" cmpd="sng" w="76200">
            <a:solidFill>
              <a:srgbClr val="EE5189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9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We asked______ (#) patients what matters.</a:t>
            </a:r>
            <a:endParaRPr b="1" sz="39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9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____</a:t>
            </a:r>
            <a:r>
              <a:rPr b="1" lang="en" sz="3900">
                <a:latin typeface="Proxima Nova"/>
                <a:ea typeface="Proxima Nova"/>
                <a:cs typeface="Proxima Nova"/>
                <a:sym typeface="Proxima Nova"/>
              </a:rPr>
              <a:t>(#)</a:t>
            </a:r>
            <a:r>
              <a:rPr b="1" lang="en" sz="39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 of staff reported this question enhanced their conversation.</a:t>
            </a:r>
            <a:endParaRPr b="1" sz="39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9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____</a:t>
            </a:r>
            <a:r>
              <a:rPr b="1" lang="en" sz="3900">
                <a:latin typeface="Proxima Nova"/>
                <a:ea typeface="Proxima Nova"/>
                <a:cs typeface="Proxima Nova"/>
                <a:sym typeface="Proxima Nova"/>
              </a:rPr>
              <a:t>(#)</a:t>
            </a:r>
            <a:r>
              <a:rPr b="1" lang="en" sz="39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 of staff learnt something new.</a:t>
            </a:r>
            <a:endParaRPr b="1" sz="39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9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____</a:t>
            </a:r>
            <a:r>
              <a:rPr b="1" lang="en" sz="3900">
                <a:latin typeface="Proxima Nova"/>
                <a:ea typeface="Proxima Nova"/>
                <a:cs typeface="Proxima Nova"/>
                <a:sym typeface="Proxima Nova"/>
              </a:rPr>
              <a:t>(#)</a:t>
            </a:r>
            <a:r>
              <a:rPr b="1" lang="en" sz="39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 of staff changed an aspect of their care / intervention as a result.</a:t>
            </a:r>
            <a:endParaRPr b="1" sz="39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4" name="Google Shape;7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423487" y="3655938"/>
            <a:ext cx="2108700" cy="210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3"/>
          <p:cNvSpPr txBox="1"/>
          <p:nvPr/>
        </p:nvSpPr>
        <p:spPr>
          <a:xfrm>
            <a:off x="19689450" y="4147863"/>
            <a:ext cx="55830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Proxima Nova"/>
                <a:ea typeface="Proxima Nova"/>
                <a:cs typeface="Proxima Nova"/>
                <a:sym typeface="Proxima Nova"/>
              </a:rPr>
              <a:t>Input your results here!</a:t>
            </a:r>
            <a:endParaRPr sz="35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Proxima Nova"/>
                <a:ea typeface="Proxima Nova"/>
                <a:cs typeface="Proxima Nova"/>
                <a:sym typeface="Proxima Nova"/>
              </a:rPr>
              <a:t>They will be analyzed and fed back to your team.</a:t>
            </a:r>
            <a:endParaRPr sz="35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76" name="Google Shape;76;p13"/>
          <p:cNvCxnSpPr/>
          <p:nvPr/>
        </p:nvCxnSpPr>
        <p:spPr>
          <a:xfrm>
            <a:off x="21029175" y="3995463"/>
            <a:ext cx="4314900" cy="0"/>
          </a:xfrm>
          <a:prstGeom prst="straightConnector1">
            <a:avLst/>
          </a:prstGeom>
          <a:noFill/>
          <a:ln cap="flat" cmpd="sng" w="76200">
            <a:solidFill>
              <a:srgbClr val="EE518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7" name="Google Shape;77;p13"/>
          <p:cNvSpPr/>
          <p:nvPr/>
        </p:nvSpPr>
        <p:spPr>
          <a:xfrm>
            <a:off x="8641230" y="11090250"/>
            <a:ext cx="9779100" cy="306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19114225" y="7921272"/>
            <a:ext cx="10012200" cy="6532200"/>
          </a:xfrm>
          <a:prstGeom prst="rect">
            <a:avLst/>
          </a:prstGeom>
          <a:noFill/>
          <a:ln cap="flat" cmpd="sng" w="76200">
            <a:solidFill>
              <a:srgbClr val="405584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19230780" y="9497700"/>
            <a:ext cx="9779100" cy="306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19269825" y="12901875"/>
            <a:ext cx="9779100" cy="306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19154580" y="11097900"/>
            <a:ext cx="9779100" cy="306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